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26"/>
  </p:notesMasterIdLst>
  <p:sldIdLst>
    <p:sldId id="256" r:id="rId2"/>
    <p:sldId id="295" r:id="rId3"/>
    <p:sldId id="300" r:id="rId4"/>
    <p:sldId id="299" r:id="rId5"/>
    <p:sldId id="316" r:id="rId6"/>
    <p:sldId id="317" r:id="rId7"/>
    <p:sldId id="318" r:id="rId8"/>
    <p:sldId id="319" r:id="rId9"/>
    <p:sldId id="320" r:id="rId10"/>
    <p:sldId id="270" r:id="rId11"/>
    <p:sldId id="257" r:id="rId12"/>
    <p:sldId id="293" r:id="rId13"/>
    <p:sldId id="294" r:id="rId14"/>
    <p:sldId id="297" r:id="rId15"/>
    <p:sldId id="309" r:id="rId16"/>
    <p:sldId id="296" r:id="rId17"/>
    <p:sldId id="303" r:id="rId18"/>
    <p:sldId id="304" r:id="rId19"/>
    <p:sldId id="305" r:id="rId20"/>
    <p:sldId id="306" r:id="rId21"/>
    <p:sldId id="307" r:id="rId22"/>
    <p:sldId id="298" r:id="rId23"/>
    <p:sldId id="310" r:id="rId24"/>
    <p:sldId id="308" r:id="rId25"/>
  </p:sldIdLst>
  <p:sldSz cx="9144000" cy="5143500" type="screen16x9"/>
  <p:notesSz cx="6858000" cy="9144000"/>
  <p:embeddedFontLst>
    <p:embeddedFont>
      <p:font typeface="Adlery Pro" panose="02000000000000000000" pitchFamily="2" charset="0"/>
      <p:regular r:id="rId27"/>
    </p:embeddedFont>
    <p:embeddedFont>
      <p:font typeface="cmss10" panose="020B0500000000000000"/>
      <p:regular r:id="rId28"/>
    </p:embeddedFont>
    <p:embeddedFont>
      <p:font typeface="Crete Round" panose="020B0604020202020204" charset="0"/>
      <p:regular r:id="rId29"/>
      <p:italic r:id="rId30"/>
    </p:embeddedFont>
    <p:embeddedFont>
      <p:font typeface="Muli" panose="000005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FFFFFF"/>
    <a:srgbClr val="2B373C"/>
    <a:srgbClr val="4697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50B192-0AF1-45AB-AA69-2C3F7DBF3A0C}">
  <a:tblStyle styleId="{B950B192-0AF1-45AB-AA69-2C3F7DBF3A0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5" autoAdjust="0"/>
    <p:restoredTop sz="94660"/>
  </p:normalViewPr>
  <p:slideViewPr>
    <p:cSldViewPr snapToGrid="0">
      <p:cViewPr varScale="1">
        <p:scale>
          <a:sx n="93" d="100"/>
          <a:sy n="93" d="100"/>
        </p:scale>
        <p:origin x="46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63cb898b5d_0_15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63cb898b5d_0_15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4182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63cb898b5d_0_15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63cb898b5d_0_15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63cb898b5d_0_15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63cb898b5d_0_15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63cb898b5d_0_15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63cb898b5d_0_15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7173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63cb898b5d_0_15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63cb898b5d_0_15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6701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63cb898b5d_0_15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63cb898b5d_0_15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49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11700" y="185700"/>
            <a:ext cx="8520600" cy="15447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11700" y="16149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1977625" y="470575"/>
            <a:ext cx="2890500" cy="1482300"/>
          </a:xfrm>
          <a:prstGeom prst="rect">
            <a:avLst/>
          </a:prstGeom>
        </p:spPr>
        <p:txBody>
          <a:bodyPr spcFirstLastPara="1" wrap="square" lIns="91425" tIns="91425" rIns="91425" bIns="91425" anchor="b" anchorCtr="0">
            <a:noAutofit/>
          </a:bodyPr>
          <a:lstStyle>
            <a:lvl1pPr lvl="0">
              <a:lnSpc>
                <a:spcPct val="70000"/>
              </a:lnSpc>
              <a:spcBef>
                <a:spcPts val="0"/>
              </a:spcBef>
              <a:spcAft>
                <a:spcPts val="0"/>
              </a:spcAft>
              <a:buSzPts val="4200"/>
              <a:buNone/>
              <a:defRPr sz="4200"/>
            </a:lvl1pPr>
            <a:lvl2pPr lvl="1">
              <a:lnSpc>
                <a:spcPct val="70000"/>
              </a:lnSpc>
              <a:spcBef>
                <a:spcPts val="0"/>
              </a:spcBef>
              <a:spcAft>
                <a:spcPts val="0"/>
              </a:spcAft>
              <a:buSzPts val="4200"/>
              <a:buNone/>
              <a:defRPr sz="4200"/>
            </a:lvl2pPr>
            <a:lvl3pPr lvl="2">
              <a:lnSpc>
                <a:spcPct val="70000"/>
              </a:lnSpc>
              <a:spcBef>
                <a:spcPts val="0"/>
              </a:spcBef>
              <a:spcAft>
                <a:spcPts val="0"/>
              </a:spcAft>
              <a:buSzPts val="4200"/>
              <a:buNone/>
              <a:defRPr sz="4200"/>
            </a:lvl3pPr>
            <a:lvl4pPr lvl="3">
              <a:lnSpc>
                <a:spcPct val="70000"/>
              </a:lnSpc>
              <a:spcBef>
                <a:spcPts val="0"/>
              </a:spcBef>
              <a:spcAft>
                <a:spcPts val="0"/>
              </a:spcAft>
              <a:buSzPts val="4200"/>
              <a:buNone/>
              <a:defRPr sz="4200"/>
            </a:lvl4pPr>
            <a:lvl5pPr lvl="4">
              <a:lnSpc>
                <a:spcPct val="70000"/>
              </a:lnSpc>
              <a:spcBef>
                <a:spcPts val="0"/>
              </a:spcBef>
              <a:spcAft>
                <a:spcPts val="0"/>
              </a:spcAft>
              <a:buSzPts val="4200"/>
              <a:buNone/>
              <a:defRPr sz="4200"/>
            </a:lvl5pPr>
            <a:lvl6pPr lvl="5">
              <a:lnSpc>
                <a:spcPct val="70000"/>
              </a:lnSpc>
              <a:spcBef>
                <a:spcPts val="0"/>
              </a:spcBef>
              <a:spcAft>
                <a:spcPts val="0"/>
              </a:spcAft>
              <a:buSzPts val="4200"/>
              <a:buNone/>
              <a:defRPr sz="4200"/>
            </a:lvl6pPr>
            <a:lvl7pPr lvl="6">
              <a:lnSpc>
                <a:spcPct val="70000"/>
              </a:lnSpc>
              <a:spcBef>
                <a:spcPts val="0"/>
              </a:spcBef>
              <a:spcAft>
                <a:spcPts val="0"/>
              </a:spcAft>
              <a:buSzPts val="4200"/>
              <a:buNone/>
              <a:defRPr sz="4200"/>
            </a:lvl7pPr>
            <a:lvl8pPr lvl="7">
              <a:lnSpc>
                <a:spcPct val="70000"/>
              </a:lnSpc>
              <a:spcBef>
                <a:spcPts val="0"/>
              </a:spcBef>
              <a:spcAft>
                <a:spcPts val="0"/>
              </a:spcAft>
              <a:buSzPts val="4200"/>
              <a:buNone/>
              <a:defRPr sz="4200"/>
            </a:lvl8pPr>
            <a:lvl9pPr lvl="8">
              <a:lnSpc>
                <a:spcPct val="70000"/>
              </a:lnSpc>
              <a:spcBef>
                <a:spcPts val="0"/>
              </a:spcBef>
              <a:spcAft>
                <a:spcPts val="0"/>
              </a:spcAft>
              <a:buSzPts val="4200"/>
              <a:buNone/>
              <a:defRPr sz="4200"/>
            </a:lvl9pPr>
          </a:lstStyle>
          <a:p>
            <a:endParaRPr/>
          </a:p>
        </p:txBody>
      </p:sp>
      <p:sp>
        <p:nvSpPr>
          <p:cNvPr id="37" name="Google Shape;37;p9"/>
          <p:cNvSpPr txBox="1">
            <a:spLocks noGrp="1"/>
          </p:cNvSpPr>
          <p:nvPr>
            <p:ph type="subTitle" idx="1"/>
          </p:nvPr>
        </p:nvSpPr>
        <p:spPr>
          <a:xfrm>
            <a:off x="1977625" y="2001172"/>
            <a:ext cx="4045200" cy="453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None/>
              <a:defRPr sz="18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endParaRPr/>
          </a:p>
        </p:txBody>
      </p:sp>
      <p:sp>
        <p:nvSpPr>
          <p:cNvPr id="38" name="Google Shape;38;p9"/>
          <p:cNvSpPr txBox="1">
            <a:spLocks noGrp="1"/>
          </p:cNvSpPr>
          <p:nvPr>
            <p:ph type="body" idx="2"/>
          </p:nvPr>
        </p:nvSpPr>
        <p:spPr>
          <a:xfrm>
            <a:off x="1977625" y="2614750"/>
            <a:ext cx="3443700" cy="21093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sz="1400"/>
            </a:lvl2pPr>
            <a:lvl3pPr marL="1371600" lvl="2" indent="-317500">
              <a:spcBef>
                <a:spcPts val="1600"/>
              </a:spcBef>
              <a:spcAft>
                <a:spcPts val="0"/>
              </a:spcAft>
              <a:buSzPts val="1400"/>
              <a:buChar char="■"/>
              <a:defRPr sz="1400"/>
            </a:lvl3pPr>
            <a:lvl4pPr marL="1828800" lvl="3" indent="-317500">
              <a:spcBef>
                <a:spcPts val="1600"/>
              </a:spcBef>
              <a:spcAft>
                <a:spcPts val="0"/>
              </a:spcAft>
              <a:buSzPts val="1400"/>
              <a:buChar char="●"/>
              <a:defRPr sz="1400"/>
            </a:lvl4pPr>
            <a:lvl5pPr marL="2286000" lvl="4" indent="-317500">
              <a:spcBef>
                <a:spcPts val="1600"/>
              </a:spcBef>
              <a:spcAft>
                <a:spcPts val="0"/>
              </a:spcAft>
              <a:buSzPts val="1400"/>
              <a:buChar char="○"/>
              <a:defRPr sz="1400"/>
            </a:lvl5pPr>
            <a:lvl6pPr marL="2743200" lvl="5" indent="-317500">
              <a:spcBef>
                <a:spcPts val="1600"/>
              </a:spcBef>
              <a:spcAft>
                <a:spcPts val="0"/>
              </a:spcAft>
              <a:buSzPts val="1400"/>
              <a:buChar char="■"/>
              <a:defRPr sz="1400"/>
            </a:lvl6pPr>
            <a:lvl7pPr marL="3200400" lvl="6" indent="-317500">
              <a:spcBef>
                <a:spcPts val="1600"/>
              </a:spcBef>
              <a:spcAft>
                <a:spcPts val="0"/>
              </a:spcAft>
              <a:buSzPts val="1400"/>
              <a:buChar char="●"/>
              <a:defRPr sz="1400"/>
            </a:lvl7pPr>
            <a:lvl8pPr marL="3657600" lvl="7" indent="-317500">
              <a:spcBef>
                <a:spcPts val="1600"/>
              </a:spcBef>
              <a:spcAft>
                <a:spcPts val="0"/>
              </a:spcAft>
              <a:buSzPts val="1400"/>
              <a:buChar char="○"/>
              <a:defRPr sz="1400"/>
            </a:lvl8pPr>
            <a:lvl9pPr marL="4114800" lvl="8" indent="-317500">
              <a:spcBef>
                <a:spcPts val="1600"/>
              </a:spcBef>
              <a:spcAft>
                <a:spcPts val="1600"/>
              </a:spcAft>
              <a:buSzPts val="1400"/>
              <a:buChar char="■"/>
              <a:defRPr sz="1400"/>
            </a:lvl9pPr>
          </a:lstStyle>
          <a:p>
            <a:endParaRPr/>
          </a:p>
        </p:txBody>
      </p:sp>
      <p:sp>
        <p:nvSpPr>
          <p:cNvPr id="39" name="Google Shape;39;p9"/>
          <p:cNvSpPr/>
          <p:nvPr/>
        </p:nvSpPr>
        <p:spPr>
          <a:xfrm>
            <a:off x="294800" y="-8250"/>
            <a:ext cx="5805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9"/>
          <p:cNvSpPr txBox="1">
            <a:spLocks noGrp="1"/>
          </p:cNvSpPr>
          <p:nvPr>
            <p:ph type="title" idx="3"/>
          </p:nvPr>
        </p:nvSpPr>
        <p:spPr>
          <a:xfrm rot="-5400000">
            <a:off x="-2058950" y="2150850"/>
            <a:ext cx="52824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1400"/>
              <a:buNone/>
              <a:defRPr sz="1400">
                <a:solidFill>
                  <a:srgbClr val="F3F3F3"/>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354875" y="2269200"/>
            <a:ext cx="1958400" cy="605100"/>
          </a:xfrm>
          <a:prstGeom prst="rect">
            <a:avLst/>
          </a:prstGeom>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1400"/>
              <a:buNone/>
              <a:defRPr sz="1400"/>
            </a:lvl1pPr>
          </a:lstStyle>
          <a:p>
            <a:endParaRPr/>
          </a:p>
        </p:txBody>
      </p:sp>
      <p:sp>
        <p:nvSpPr>
          <p:cNvPr id="43" name="Google Shape;43;p10"/>
          <p:cNvSpPr/>
          <p:nvPr/>
        </p:nvSpPr>
        <p:spPr>
          <a:xfrm>
            <a:off x="294800" y="-8250"/>
            <a:ext cx="5805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0"/>
          <p:cNvSpPr txBox="1">
            <a:spLocks noGrp="1"/>
          </p:cNvSpPr>
          <p:nvPr>
            <p:ph type="title"/>
          </p:nvPr>
        </p:nvSpPr>
        <p:spPr>
          <a:xfrm rot="-5400000">
            <a:off x="-2058950" y="2150850"/>
            <a:ext cx="52824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1400"/>
              <a:buNone/>
              <a:defRPr sz="1400">
                <a:solidFill>
                  <a:srgbClr val="F3F3F3"/>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Bullet points">
  <p:cSld name="SECTION_TITLE_AND_DESCRIPTION_2">
    <p:spTree>
      <p:nvGrpSpPr>
        <p:cNvPr id="1" name="Shape 55"/>
        <p:cNvGrpSpPr/>
        <p:nvPr/>
      </p:nvGrpSpPr>
      <p:grpSpPr>
        <a:xfrm>
          <a:off x="0" y="0"/>
          <a:ext cx="0" cy="0"/>
          <a:chOff x="0" y="0"/>
          <a:chExt cx="0" cy="0"/>
        </a:xfrm>
      </p:grpSpPr>
      <p:sp>
        <p:nvSpPr>
          <p:cNvPr id="56" name="Google Shape;56;p13"/>
          <p:cNvSpPr txBox="1">
            <a:spLocks noGrp="1"/>
          </p:cNvSpPr>
          <p:nvPr>
            <p:ph type="body" idx="1"/>
          </p:nvPr>
        </p:nvSpPr>
        <p:spPr>
          <a:xfrm>
            <a:off x="1556950" y="968400"/>
            <a:ext cx="6142500" cy="3206700"/>
          </a:xfrm>
          <a:prstGeom prst="rect">
            <a:avLst/>
          </a:prstGeom>
        </p:spPr>
        <p:txBody>
          <a:bodyPr spcFirstLastPara="1" wrap="square" lIns="91425" tIns="91425" rIns="91425" bIns="91425" anchor="t" anchorCtr="0">
            <a:noAutofit/>
          </a:bodyPr>
          <a:lstStyle>
            <a:lvl1pPr marL="457200" lvl="0" indent="-298450" rtl="0">
              <a:spcBef>
                <a:spcPts val="0"/>
              </a:spcBef>
              <a:spcAft>
                <a:spcPts val="0"/>
              </a:spcAft>
              <a:buSzPts val="1100"/>
              <a:buChar char="●"/>
              <a:defRPr sz="1100"/>
            </a:lvl1pPr>
            <a:lvl2pPr marL="914400" lvl="1" indent="-298450" rtl="0">
              <a:spcBef>
                <a:spcPts val="1600"/>
              </a:spcBef>
              <a:spcAft>
                <a:spcPts val="0"/>
              </a:spcAft>
              <a:buSzPts val="1100"/>
              <a:buChar char="○"/>
              <a:defRPr sz="1100"/>
            </a:lvl2pPr>
            <a:lvl3pPr marL="1371600" lvl="2" indent="-298450" rtl="0">
              <a:spcBef>
                <a:spcPts val="1600"/>
              </a:spcBef>
              <a:spcAft>
                <a:spcPts val="0"/>
              </a:spcAft>
              <a:buSzPts val="1100"/>
              <a:buChar char="■"/>
              <a:defRPr sz="1100"/>
            </a:lvl3pPr>
            <a:lvl4pPr marL="1828800" lvl="3" indent="-298450" rtl="0">
              <a:spcBef>
                <a:spcPts val="1600"/>
              </a:spcBef>
              <a:spcAft>
                <a:spcPts val="0"/>
              </a:spcAft>
              <a:buSzPts val="1100"/>
              <a:buChar char="●"/>
              <a:defRPr sz="1100"/>
            </a:lvl4pPr>
            <a:lvl5pPr marL="2286000" lvl="4" indent="-298450" rtl="0">
              <a:spcBef>
                <a:spcPts val="1600"/>
              </a:spcBef>
              <a:spcAft>
                <a:spcPts val="0"/>
              </a:spcAft>
              <a:buSzPts val="1100"/>
              <a:buChar char="○"/>
              <a:defRPr sz="1100"/>
            </a:lvl5pPr>
            <a:lvl6pPr marL="2743200" lvl="5" indent="-298450" rtl="0">
              <a:spcBef>
                <a:spcPts val="1600"/>
              </a:spcBef>
              <a:spcAft>
                <a:spcPts val="0"/>
              </a:spcAft>
              <a:buSzPts val="1100"/>
              <a:buChar char="■"/>
              <a:defRPr sz="1100"/>
            </a:lvl6pPr>
            <a:lvl7pPr marL="3200400" lvl="6" indent="-298450" rtl="0">
              <a:spcBef>
                <a:spcPts val="1600"/>
              </a:spcBef>
              <a:spcAft>
                <a:spcPts val="0"/>
              </a:spcAft>
              <a:buSzPts val="1100"/>
              <a:buChar char="●"/>
              <a:defRPr sz="1100"/>
            </a:lvl7pPr>
            <a:lvl8pPr marL="3657600" lvl="7" indent="-298450" rtl="0">
              <a:spcBef>
                <a:spcPts val="1600"/>
              </a:spcBef>
              <a:spcAft>
                <a:spcPts val="0"/>
              </a:spcAft>
              <a:buSzPts val="1100"/>
              <a:buChar char="○"/>
              <a:defRPr sz="1100"/>
            </a:lvl8pPr>
            <a:lvl9pPr marL="4114800" lvl="8" indent="-298450" rtl="0">
              <a:spcBef>
                <a:spcPts val="1600"/>
              </a:spcBef>
              <a:spcAft>
                <a:spcPts val="1600"/>
              </a:spcAft>
              <a:buSzPts val="1100"/>
              <a:buChar char="■"/>
              <a:defRPr sz="1100"/>
            </a:lvl9pPr>
          </a:lstStyle>
          <a:p>
            <a:endParaRPr/>
          </a:p>
        </p:txBody>
      </p:sp>
      <p:sp>
        <p:nvSpPr>
          <p:cNvPr id="57" name="Google Shape;57;p13"/>
          <p:cNvSpPr/>
          <p:nvPr/>
        </p:nvSpPr>
        <p:spPr>
          <a:xfrm>
            <a:off x="294800" y="-8250"/>
            <a:ext cx="5805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txBox="1">
            <a:spLocks noGrp="1"/>
          </p:cNvSpPr>
          <p:nvPr>
            <p:ph type="title"/>
          </p:nvPr>
        </p:nvSpPr>
        <p:spPr>
          <a:xfrm rot="-5400000">
            <a:off x="-2058950" y="2150850"/>
            <a:ext cx="52824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1400"/>
              <a:buNone/>
              <a:defRPr sz="1400">
                <a:solidFill>
                  <a:srgbClr val="F3F3F3"/>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slide">
  <p:cSld name="BLANK_1">
    <p:bg>
      <p:bgPr>
        <a:solidFill>
          <a:srgbClr val="FFFFFF"/>
        </a:solidFill>
        <a:effectLst/>
      </p:bgPr>
    </p:bg>
    <p:spTree>
      <p:nvGrpSpPr>
        <p:cNvPr id="1" name="Shape 12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3F3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Crete Round"/>
              <a:buNone/>
              <a:defRPr sz="2800">
                <a:solidFill>
                  <a:schemeClr val="dk1"/>
                </a:solidFill>
                <a:latin typeface="Crete Round"/>
                <a:ea typeface="Crete Round"/>
                <a:cs typeface="Crete Round"/>
                <a:sym typeface="Crete Rou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292100">
              <a:lnSpc>
                <a:spcPct val="115000"/>
              </a:lnSpc>
              <a:spcBef>
                <a:spcPts val="0"/>
              </a:spcBef>
              <a:spcAft>
                <a:spcPts val="0"/>
              </a:spcAft>
              <a:buClr>
                <a:schemeClr val="dk1"/>
              </a:buClr>
              <a:buSzPts val="1000"/>
              <a:buFont typeface="Muli"/>
              <a:buChar char="●"/>
              <a:defRPr sz="1000">
                <a:solidFill>
                  <a:schemeClr val="dk1"/>
                </a:solidFill>
                <a:latin typeface="Muli"/>
                <a:ea typeface="Muli"/>
                <a:cs typeface="Muli"/>
                <a:sym typeface="Muli"/>
              </a:defRPr>
            </a:lvl1pPr>
            <a:lvl2pPr marL="914400" lvl="1" indent="-292100">
              <a:lnSpc>
                <a:spcPct val="115000"/>
              </a:lnSpc>
              <a:spcBef>
                <a:spcPts val="1600"/>
              </a:spcBef>
              <a:spcAft>
                <a:spcPts val="0"/>
              </a:spcAft>
              <a:buClr>
                <a:schemeClr val="dk1"/>
              </a:buClr>
              <a:buSzPts val="1000"/>
              <a:buFont typeface="Muli"/>
              <a:buChar char="○"/>
              <a:defRPr sz="1000">
                <a:solidFill>
                  <a:schemeClr val="dk1"/>
                </a:solidFill>
                <a:latin typeface="Muli"/>
                <a:ea typeface="Muli"/>
                <a:cs typeface="Muli"/>
                <a:sym typeface="Muli"/>
              </a:defRPr>
            </a:lvl2pPr>
            <a:lvl3pPr marL="1371600" lvl="2" indent="-292100">
              <a:lnSpc>
                <a:spcPct val="115000"/>
              </a:lnSpc>
              <a:spcBef>
                <a:spcPts val="1600"/>
              </a:spcBef>
              <a:spcAft>
                <a:spcPts val="0"/>
              </a:spcAft>
              <a:buClr>
                <a:schemeClr val="dk1"/>
              </a:buClr>
              <a:buSzPts val="1000"/>
              <a:buFont typeface="Muli"/>
              <a:buChar char="■"/>
              <a:defRPr sz="1000">
                <a:solidFill>
                  <a:schemeClr val="dk1"/>
                </a:solidFill>
                <a:latin typeface="Muli"/>
                <a:ea typeface="Muli"/>
                <a:cs typeface="Muli"/>
                <a:sym typeface="Muli"/>
              </a:defRPr>
            </a:lvl3pPr>
            <a:lvl4pPr marL="1828800" lvl="3" indent="-292100">
              <a:lnSpc>
                <a:spcPct val="115000"/>
              </a:lnSpc>
              <a:spcBef>
                <a:spcPts val="1600"/>
              </a:spcBef>
              <a:spcAft>
                <a:spcPts val="0"/>
              </a:spcAft>
              <a:buClr>
                <a:schemeClr val="dk1"/>
              </a:buClr>
              <a:buSzPts val="1000"/>
              <a:buFont typeface="Muli"/>
              <a:buChar char="●"/>
              <a:defRPr sz="1000">
                <a:solidFill>
                  <a:schemeClr val="dk1"/>
                </a:solidFill>
                <a:latin typeface="Muli"/>
                <a:ea typeface="Muli"/>
                <a:cs typeface="Muli"/>
                <a:sym typeface="Muli"/>
              </a:defRPr>
            </a:lvl4pPr>
            <a:lvl5pPr marL="2286000" lvl="4" indent="-292100">
              <a:lnSpc>
                <a:spcPct val="115000"/>
              </a:lnSpc>
              <a:spcBef>
                <a:spcPts val="1600"/>
              </a:spcBef>
              <a:spcAft>
                <a:spcPts val="0"/>
              </a:spcAft>
              <a:buClr>
                <a:schemeClr val="dk1"/>
              </a:buClr>
              <a:buSzPts val="1000"/>
              <a:buFont typeface="Muli"/>
              <a:buChar char="○"/>
              <a:defRPr sz="1000">
                <a:solidFill>
                  <a:schemeClr val="dk1"/>
                </a:solidFill>
                <a:latin typeface="Muli"/>
                <a:ea typeface="Muli"/>
                <a:cs typeface="Muli"/>
                <a:sym typeface="Muli"/>
              </a:defRPr>
            </a:lvl5pPr>
            <a:lvl6pPr marL="2743200" lvl="5" indent="-292100">
              <a:lnSpc>
                <a:spcPct val="115000"/>
              </a:lnSpc>
              <a:spcBef>
                <a:spcPts val="1600"/>
              </a:spcBef>
              <a:spcAft>
                <a:spcPts val="0"/>
              </a:spcAft>
              <a:buClr>
                <a:schemeClr val="dk1"/>
              </a:buClr>
              <a:buSzPts val="1000"/>
              <a:buFont typeface="Muli"/>
              <a:buChar char="■"/>
              <a:defRPr sz="1000">
                <a:solidFill>
                  <a:schemeClr val="dk1"/>
                </a:solidFill>
                <a:latin typeface="Muli"/>
                <a:ea typeface="Muli"/>
                <a:cs typeface="Muli"/>
                <a:sym typeface="Muli"/>
              </a:defRPr>
            </a:lvl6pPr>
            <a:lvl7pPr marL="3200400" lvl="6" indent="-292100">
              <a:lnSpc>
                <a:spcPct val="115000"/>
              </a:lnSpc>
              <a:spcBef>
                <a:spcPts val="1600"/>
              </a:spcBef>
              <a:spcAft>
                <a:spcPts val="0"/>
              </a:spcAft>
              <a:buClr>
                <a:schemeClr val="dk1"/>
              </a:buClr>
              <a:buSzPts val="1000"/>
              <a:buFont typeface="Muli"/>
              <a:buChar char="●"/>
              <a:defRPr sz="1000">
                <a:solidFill>
                  <a:schemeClr val="dk1"/>
                </a:solidFill>
                <a:latin typeface="Muli"/>
                <a:ea typeface="Muli"/>
                <a:cs typeface="Muli"/>
                <a:sym typeface="Muli"/>
              </a:defRPr>
            </a:lvl7pPr>
            <a:lvl8pPr marL="3657600" lvl="7" indent="-292100">
              <a:lnSpc>
                <a:spcPct val="115000"/>
              </a:lnSpc>
              <a:spcBef>
                <a:spcPts val="1600"/>
              </a:spcBef>
              <a:spcAft>
                <a:spcPts val="0"/>
              </a:spcAft>
              <a:buClr>
                <a:schemeClr val="dk1"/>
              </a:buClr>
              <a:buSzPts val="1000"/>
              <a:buFont typeface="Muli"/>
              <a:buChar char="○"/>
              <a:defRPr sz="1000">
                <a:solidFill>
                  <a:schemeClr val="dk1"/>
                </a:solidFill>
                <a:latin typeface="Muli"/>
                <a:ea typeface="Muli"/>
                <a:cs typeface="Muli"/>
                <a:sym typeface="Muli"/>
              </a:defRPr>
            </a:lvl8pPr>
            <a:lvl9pPr marL="4114800" lvl="8" indent="-292100">
              <a:lnSpc>
                <a:spcPct val="115000"/>
              </a:lnSpc>
              <a:spcBef>
                <a:spcPts val="1600"/>
              </a:spcBef>
              <a:spcAft>
                <a:spcPts val="1600"/>
              </a:spcAft>
              <a:buClr>
                <a:schemeClr val="dk1"/>
              </a:buClr>
              <a:buSzPts val="1000"/>
              <a:buFont typeface="Muli"/>
              <a:buChar char="■"/>
              <a:defRPr sz="1000">
                <a:solidFill>
                  <a:schemeClr val="dk1"/>
                </a:solidFill>
                <a:latin typeface="Muli"/>
                <a:ea typeface="Muli"/>
                <a:cs typeface="Muli"/>
                <a:sym typeface="Mul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6" r:id="rId3"/>
    <p:sldLayoutId id="2147483658" r:id="rId4"/>
    <p:sldLayoutId id="2147483659" r:id="rId5"/>
    <p:sldLayoutId id="214748366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p4tkipa.kemdikbud.go.id/demikroskop"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p4tkipa.kemdikbud.go.id/demikroskop" TargetMode="External"/><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2"/>
        <p:cNvGrpSpPr/>
        <p:nvPr/>
      </p:nvGrpSpPr>
      <p:grpSpPr>
        <a:xfrm>
          <a:off x="0" y="0"/>
          <a:ext cx="0" cy="0"/>
          <a:chOff x="0" y="0"/>
          <a:chExt cx="0" cy="0"/>
        </a:xfrm>
      </p:grpSpPr>
      <p:sp>
        <p:nvSpPr>
          <p:cNvPr id="133" name="Google Shape;133;p24"/>
          <p:cNvSpPr/>
          <p:nvPr/>
        </p:nvSpPr>
        <p:spPr>
          <a:xfrm>
            <a:off x="1980300" y="1207900"/>
            <a:ext cx="5183400" cy="231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4"/>
          <p:cNvSpPr txBox="1">
            <a:spLocks noGrp="1"/>
          </p:cNvSpPr>
          <p:nvPr>
            <p:ph type="ctrTitle"/>
          </p:nvPr>
        </p:nvSpPr>
        <p:spPr>
          <a:xfrm>
            <a:off x="311700" y="305704"/>
            <a:ext cx="8520600" cy="7926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id-ID" sz="2600" b="1" dirty="0">
                <a:latin typeface="Muli" panose="00000500000000000000" pitchFamily="2" charset="0"/>
              </a:rPr>
              <a:t>PANDUAN </a:t>
            </a:r>
            <a:br>
              <a:rPr lang="id-ID" sz="2600" b="1" dirty="0">
                <a:latin typeface="Muli" panose="00000500000000000000" pitchFamily="2" charset="0"/>
              </a:rPr>
            </a:br>
            <a:r>
              <a:rPr lang="id-ID" sz="2600" b="1" dirty="0">
                <a:latin typeface="Muli" panose="00000500000000000000" pitchFamily="2" charset="0"/>
              </a:rPr>
              <a:t>PENDATAAN TENAGA LABORATORIUM</a:t>
            </a:r>
            <a:endParaRPr sz="2600" b="1" dirty="0">
              <a:latin typeface="Muli" panose="00000500000000000000" pitchFamily="2" charset="0"/>
            </a:endParaRPr>
          </a:p>
        </p:txBody>
      </p:sp>
      <p:sp>
        <p:nvSpPr>
          <p:cNvPr id="135" name="Google Shape;135;p24"/>
          <p:cNvSpPr txBox="1">
            <a:spLocks noGrp="1"/>
          </p:cNvSpPr>
          <p:nvPr>
            <p:ph type="subTitle" idx="1"/>
          </p:nvPr>
        </p:nvSpPr>
        <p:spPr>
          <a:xfrm>
            <a:off x="311700" y="1549396"/>
            <a:ext cx="8520600" cy="35709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a:t>PPPPTK IPA, 2020</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8" name="Google Shape;618;p38"/>
          <p:cNvSpPr txBox="1">
            <a:spLocks noGrp="1"/>
          </p:cNvSpPr>
          <p:nvPr>
            <p:ph type="body" idx="1"/>
          </p:nvPr>
        </p:nvSpPr>
        <p:spPr>
          <a:xfrm>
            <a:off x="1238313" y="2269200"/>
            <a:ext cx="3057637" cy="60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3600" b="1" dirty="0">
                <a:solidFill>
                  <a:srgbClr val="0070C0"/>
                </a:solidFill>
              </a:rPr>
              <a:t>AKUN SEKOLAH</a:t>
            </a:r>
            <a:endParaRPr sz="3600" b="1" dirty="0">
              <a:solidFill>
                <a:srgbClr val="0070C0"/>
              </a:solidFill>
            </a:endParaRPr>
          </a:p>
        </p:txBody>
      </p:sp>
      <p:sp>
        <p:nvSpPr>
          <p:cNvPr id="619" name="Google Shape;619;p38"/>
          <p:cNvSpPr/>
          <p:nvPr/>
        </p:nvSpPr>
        <p:spPr>
          <a:xfrm rot="5400000">
            <a:off x="2718812" y="633100"/>
            <a:ext cx="72000" cy="2340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8"/>
          <p:cNvSpPr/>
          <p:nvPr/>
        </p:nvSpPr>
        <p:spPr>
          <a:xfrm rot="5400000">
            <a:off x="2718812" y="2196800"/>
            <a:ext cx="72000" cy="2340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a:extLst>
              <a:ext uri="{FF2B5EF4-FFF2-40B4-BE49-F238E27FC236}">
                <a16:creationId xmlns:a16="http://schemas.microsoft.com/office/drawing/2014/main" id="{DD78DBE9-2891-4E1E-A3E1-A25C84C44956}"/>
              </a:ext>
            </a:extLst>
          </p:cNvPr>
          <p:cNvPicPr>
            <a:picLocks noChangeAspect="1"/>
          </p:cNvPicPr>
          <p:nvPr/>
        </p:nvPicPr>
        <p:blipFill>
          <a:blip r:embed="rId3"/>
          <a:stretch>
            <a:fillRect/>
          </a:stretch>
        </p:blipFill>
        <p:spPr>
          <a:xfrm>
            <a:off x="4732676" y="1070917"/>
            <a:ext cx="3363979" cy="279168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p25"/>
          <p:cNvSpPr txBox="1">
            <a:spLocks noGrp="1"/>
          </p:cNvSpPr>
          <p:nvPr>
            <p:ph type="title"/>
          </p:nvPr>
        </p:nvSpPr>
        <p:spPr>
          <a:xfrm>
            <a:off x="1088332" y="126600"/>
            <a:ext cx="7780246" cy="494263"/>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id-ID" sz="1800" b="1" dirty="0">
                <a:solidFill>
                  <a:schemeClr val="accent1"/>
                </a:solidFill>
                <a:latin typeface="cmss10" panose="020B0500000000000000" pitchFamily="34" charset="0"/>
              </a:rPr>
              <a:t>REGISTRASI AKUN SEKOLAH</a:t>
            </a:r>
            <a:endParaRPr sz="1800" b="1" dirty="0">
              <a:solidFill>
                <a:schemeClr val="accent1"/>
              </a:solidFill>
              <a:latin typeface="cmss10" panose="020B0500000000000000" pitchFamily="34" charset="0"/>
            </a:endParaRPr>
          </a:p>
        </p:txBody>
      </p:sp>
      <p:grpSp>
        <p:nvGrpSpPr>
          <p:cNvPr id="2" name="Group 1">
            <a:extLst>
              <a:ext uri="{FF2B5EF4-FFF2-40B4-BE49-F238E27FC236}">
                <a16:creationId xmlns:a16="http://schemas.microsoft.com/office/drawing/2014/main" id="{ABC5DA32-A3B4-4CEB-BB0B-33A5AF428B79}"/>
              </a:ext>
            </a:extLst>
          </p:cNvPr>
          <p:cNvGrpSpPr/>
          <p:nvPr/>
        </p:nvGrpSpPr>
        <p:grpSpPr>
          <a:xfrm>
            <a:off x="1088332" y="582518"/>
            <a:ext cx="7614993" cy="4379297"/>
            <a:chOff x="1088332" y="582518"/>
            <a:chExt cx="7614993" cy="4379297"/>
          </a:xfrm>
        </p:grpSpPr>
        <p:sp>
          <p:nvSpPr>
            <p:cNvPr id="7" name="Google Shape;154;p26">
              <a:extLst>
                <a:ext uri="{FF2B5EF4-FFF2-40B4-BE49-F238E27FC236}">
                  <a16:creationId xmlns:a16="http://schemas.microsoft.com/office/drawing/2014/main" id="{5D14AC7B-24C0-4C43-9E5C-2FA60177C26C}"/>
                </a:ext>
              </a:extLst>
            </p:cNvPr>
            <p:cNvSpPr txBox="1">
              <a:spLocks/>
            </p:cNvSpPr>
            <p:nvPr/>
          </p:nvSpPr>
          <p:spPr>
            <a:xfrm>
              <a:off x="1088332" y="582518"/>
              <a:ext cx="7614993" cy="42327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1"/>
                </a:buClr>
                <a:buSzPts val="1100"/>
                <a:buFont typeface="Muli"/>
                <a:buChar char="●"/>
                <a:defRPr sz="1100" b="0" i="0" u="none" strike="noStrike" cap="none">
                  <a:solidFill>
                    <a:schemeClr val="dk1"/>
                  </a:solidFill>
                  <a:latin typeface="Muli"/>
                  <a:ea typeface="Muli"/>
                  <a:cs typeface="Muli"/>
                  <a:sym typeface="Muli"/>
                </a:defRPr>
              </a:lvl1pPr>
              <a:lvl2pPr marL="914400" marR="0" lvl="1" indent="-298450" algn="l" rtl="0">
                <a:lnSpc>
                  <a:spcPct val="115000"/>
                </a:lnSpc>
                <a:spcBef>
                  <a:spcPts val="1600"/>
                </a:spcBef>
                <a:spcAft>
                  <a:spcPts val="0"/>
                </a:spcAft>
                <a:buClr>
                  <a:schemeClr val="dk1"/>
                </a:buClr>
                <a:buSzPts val="1100"/>
                <a:buFont typeface="Muli"/>
                <a:buChar char="○"/>
                <a:defRPr sz="1100" b="0" i="0" u="none" strike="noStrike" cap="none">
                  <a:solidFill>
                    <a:schemeClr val="dk1"/>
                  </a:solidFill>
                  <a:latin typeface="Muli"/>
                  <a:ea typeface="Muli"/>
                  <a:cs typeface="Muli"/>
                  <a:sym typeface="Muli"/>
                </a:defRPr>
              </a:lvl2pPr>
              <a:lvl3pPr marL="1371600" marR="0" lvl="2" indent="-298450" algn="l" rtl="0">
                <a:lnSpc>
                  <a:spcPct val="115000"/>
                </a:lnSpc>
                <a:spcBef>
                  <a:spcPts val="1600"/>
                </a:spcBef>
                <a:spcAft>
                  <a:spcPts val="0"/>
                </a:spcAft>
                <a:buClr>
                  <a:schemeClr val="dk1"/>
                </a:buClr>
                <a:buSzPts val="1100"/>
                <a:buFont typeface="Muli"/>
                <a:buChar char="■"/>
                <a:defRPr sz="1100" b="0" i="0" u="none" strike="noStrike" cap="none">
                  <a:solidFill>
                    <a:schemeClr val="dk1"/>
                  </a:solidFill>
                  <a:latin typeface="Muli"/>
                  <a:ea typeface="Muli"/>
                  <a:cs typeface="Muli"/>
                  <a:sym typeface="Muli"/>
                </a:defRPr>
              </a:lvl3pPr>
              <a:lvl4pPr marL="1828800" marR="0" lvl="3" indent="-298450" algn="l" rtl="0">
                <a:lnSpc>
                  <a:spcPct val="115000"/>
                </a:lnSpc>
                <a:spcBef>
                  <a:spcPts val="1600"/>
                </a:spcBef>
                <a:spcAft>
                  <a:spcPts val="0"/>
                </a:spcAft>
                <a:buClr>
                  <a:schemeClr val="dk1"/>
                </a:buClr>
                <a:buSzPts val="1100"/>
                <a:buFont typeface="Muli"/>
                <a:buChar char="●"/>
                <a:defRPr sz="1100" b="0" i="0" u="none" strike="noStrike" cap="none">
                  <a:solidFill>
                    <a:schemeClr val="dk1"/>
                  </a:solidFill>
                  <a:latin typeface="Muli"/>
                  <a:ea typeface="Muli"/>
                  <a:cs typeface="Muli"/>
                  <a:sym typeface="Muli"/>
                </a:defRPr>
              </a:lvl4pPr>
              <a:lvl5pPr marL="2286000" marR="0" lvl="4" indent="-298450" algn="l" rtl="0">
                <a:lnSpc>
                  <a:spcPct val="115000"/>
                </a:lnSpc>
                <a:spcBef>
                  <a:spcPts val="1600"/>
                </a:spcBef>
                <a:spcAft>
                  <a:spcPts val="0"/>
                </a:spcAft>
                <a:buClr>
                  <a:schemeClr val="dk1"/>
                </a:buClr>
                <a:buSzPts val="1100"/>
                <a:buFont typeface="Muli"/>
                <a:buChar char="○"/>
                <a:defRPr sz="1100" b="0" i="0" u="none" strike="noStrike" cap="none">
                  <a:solidFill>
                    <a:schemeClr val="dk1"/>
                  </a:solidFill>
                  <a:latin typeface="Muli"/>
                  <a:ea typeface="Muli"/>
                  <a:cs typeface="Muli"/>
                  <a:sym typeface="Muli"/>
                </a:defRPr>
              </a:lvl5pPr>
              <a:lvl6pPr marL="2743200" marR="0" lvl="5" indent="-298450" algn="l" rtl="0">
                <a:lnSpc>
                  <a:spcPct val="115000"/>
                </a:lnSpc>
                <a:spcBef>
                  <a:spcPts val="1600"/>
                </a:spcBef>
                <a:spcAft>
                  <a:spcPts val="0"/>
                </a:spcAft>
                <a:buClr>
                  <a:schemeClr val="dk1"/>
                </a:buClr>
                <a:buSzPts val="1100"/>
                <a:buFont typeface="Muli"/>
                <a:buChar char="■"/>
                <a:defRPr sz="1100" b="0" i="0" u="none" strike="noStrike" cap="none">
                  <a:solidFill>
                    <a:schemeClr val="dk1"/>
                  </a:solidFill>
                  <a:latin typeface="Muli"/>
                  <a:ea typeface="Muli"/>
                  <a:cs typeface="Muli"/>
                  <a:sym typeface="Muli"/>
                </a:defRPr>
              </a:lvl6pPr>
              <a:lvl7pPr marL="3200400" marR="0" lvl="6" indent="-298450" algn="l" rtl="0">
                <a:lnSpc>
                  <a:spcPct val="115000"/>
                </a:lnSpc>
                <a:spcBef>
                  <a:spcPts val="1600"/>
                </a:spcBef>
                <a:spcAft>
                  <a:spcPts val="0"/>
                </a:spcAft>
                <a:buClr>
                  <a:schemeClr val="dk1"/>
                </a:buClr>
                <a:buSzPts val="1100"/>
                <a:buFont typeface="Muli"/>
                <a:buChar char="●"/>
                <a:defRPr sz="1100" b="0" i="0" u="none" strike="noStrike" cap="none">
                  <a:solidFill>
                    <a:schemeClr val="dk1"/>
                  </a:solidFill>
                  <a:latin typeface="Muli"/>
                  <a:ea typeface="Muli"/>
                  <a:cs typeface="Muli"/>
                  <a:sym typeface="Muli"/>
                </a:defRPr>
              </a:lvl7pPr>
              <a:lvl8pPr marL="3657600" marR="0" lvl="7" indent="-298450" algn="l" rtl="0">
                <a:lnSpc>
                  <a:spcPct val="115000"/>
                </a:lnSpc>
                <a:spcBef>
                  <a:spcPts val="1600"/>
                </a:spcBef>
                <a:spcAft>
                  <a:spcPts val="0"/>
                </a:spcAft>
                <a:buClr>
                  <a:schemeClr val="dk1"/>
                </a:buClr>
                <a:buSzPts val="1100"/>
                <a:buFont typeface="Muli"/>
                <a:buChar char="○"/>
                <a:defRPr sz="1100" b="0" i="0" u="none" strike="noStrike" cap="none">
                  <a:solidFill>
                    <a:schemeClr val="dk1"/>
                  </a:solidFill>
                  <a:latin typeface="Muli"/>
                  <a:ea typeface="Muli"/>
                  <a:cs typeface="Muli"/>
                  <a:sym typeface="Muli"/>
                </a:defRPr>
              </a:lvl8pPr>
              <a:lvl9pPr marL="4114800" marR="0" lvl="8" indent="-298450" algn="l" rtl="0">
                <a:lnSpc>
                  <a:spcPct val="115000"/>
                </a:lnSpc>
                <a:spcBef>
                  <a:spcPts val="1600"/>
                </a:spcBef>
                <a:spcAft>
                  <a:spcPts val="1600"/>
                </a:spcAft>
                <a:buClr>
                  <a:schemeClr val="dk1"/>
                </a:buClr>
                <a:buSzPts val="1100"/>
                <a:buFont typeface="Muli"/>
                <a:buChar char="■"/>
                <a:defRPr sz="1100" b="0" i="0" u="none" strike="noStrike" cap="none">
                  <a:solidFill>
                    <a:schemeClr val="dk1"/>
                  </a:solidFill>
                  <a:latin typeface="Muli"/>
                  <a:ea typeface="Muli"/>
                  <a:cs typeface="Muli"/>
                  <a:sym typeface="Muli"/>
                </a:defRPr>
              </a:lvl9pPr>
            </a:lstStyle>
            <a:p>
              <a:pPr marL="171450" indent="-171450"/>
              <a:r>
                <a:rPr lang="id-ID" sz="1400" dirty="0"/>
                <a:t>Akses De-MIKROSKOP melalui </a:t>
              </a:r>
              <a:r>
                <a:rPr lang="id-ID" sz="1400" b="1" dirty="0">
                  <a:hlinkClick r:id="rId3"/>
                </a:rPr>
                <a:t>http://p4tkipa.kemdikbud.go.id/demikroskop</a:t>
              </a:r>
              <a:endParaRPr lang="id-ID" sz="1400" b="1" dirty="0"/>
            </a:p>
            <a:p>
              <a:pPr marL="171450" indent="-171450"/>
              <a:r>
                <a:rPr lang="id-ID" sz="1400" dirty="0"/>
                <a:t>Lakukan registrasi akun dengan klik menu </a:t>
              </a:r>
              <a:r>
                <a:rPr lang="id-ID" sz="1400" b="1" dirty="0"/>
                <a:t>registrasi</a:t>
              </a:r>
              <a:endParaRPr lang="en-US" sz="1400" b="1" dirty="0"/>
            </a:p>
          </p:txBody>
        </p:sp>
        <p:grpSp>
          <p:nvGrpSpPr>
            <p:cNvPr id="10" name="Group 9">
              <a:extLst>
                <a:ext uri="{FF2B5EF4-FFF2-40B4-BE49-F238E27FC236}">
                  <a16:creationId xmlns:a16="http://schemas.microsoft.com/office/drawing/2014/main" id="{C4A3CCBF-7B38-43EE-AED3-E6BD2A7C4DFE}"/>
                </a:ext>
              </a:extLst>
            </p:cNvPr>
            <p:cNvGrpSpPr/>
            <p:nvPr/>
          </p:nvGrpSpPr>
          <p:grpSpPr>
            <a:xfrm>
              <a:off x="1559209" y="1196522"/>
              <a:ext cx="3040656" cy="3765293"/>
              <a:chOff x="1559209" y="1196522"/>
              <a:chExt cx="3040656" cy="3765293"/>
            </a:xfrm>
          </p:grpSpPr>
          <p:pic>
            <p:nvPicPr>
              <p:cNvPr id="4" name="Picture 3">
                <a:extLst>
                  <a:ext uri="{FF2B5EF4-FFF2-40B4-BE49-F238E27FC236}">
                    <a16:creationId xmlns:a16="http://schemas.microsoft.com/office/drawing/2014/main" id="{BBBCC799-F653-414A-9BC8-6A070CC708C1}"/>
                  </a:ext>
                </a:extLst>
              </p:cNvPr>
              <p:cNvPicPr>
                <a:picLocks noChangeAspect="1"/>
              </p:cNvPicPr>
              <p:nvPr/>
            </p:nvPicPr>
            <p:blipFill rotWithShape="1">
              <a:blip r:embed="rId4"/>
              <a:srcRect l="33615" t="16300" r="33614" b="11521"/>
              <a:stretch/>
            </p:blipFill>
            <p:spPr>
              <a:xfrm>
                <a:off x="1559209" y="1196522"/>
                <a:ext cx="3040656" cy="3765293"/>
              </a:xfrm>
              <a:prstGeom prst="rect">
                <a:avLst/>
              </a:prstGeom>
            </p:spPr>
          </p:pic>
          <p:sp>
            <p:nvSpPr>
              <p:cNvPr id="5" name="Rectangle 4">
                <a:extLst>
                  <a:ext uri="{FF2B5EF4-FFF2-40B4-BE49-F238E27FC236}">
                    <a16:creationId xmlns:a16="http://schemas.microsoft.com/office/drawing/2014/main" id="{FFDD2CFD-AD32-4282-8152-430DC82415CE}"/>
                  </a:ext>
                </a:extLst>
              </p:cNvPr>
              <p:cNvSpPr/>
              <p:nvPr/>
            </p:nvSpPr>
            <p:spPr>
              <a:xfrm>
                <a:off x="3354216" y="4395729"/>
                <a:ext cx="594910" cy="308472"/>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6" name="Straight Arrow Connector 5">
                <a:extLst>
                  <a:ext uri="{FF2B5EF4-FFF2-40B4-BE49-F238E27FC236}">
                    <a16:creationId xmlns:a16="http://schemas.microsoft.com/office/drawing/2014/main" id="{7A77F332-7BF7-485A-82A2-52033A3136B9}"/>
                  </a:ext>
                </a:extLst>
              </p:cNvPr>
              <p:cNvCxnSpPr>
                <a:cxnSpLocks/>
              </p:cNvCxnSpPr>
              <p:nvPr/>
            </p:nvCxnSpPr>
            <p:spPr>
              <a:xfrm flipH="1">
                <a:off x="3990978" y="4549965"/>
                <a:ext cx="426910" cy="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grpSp>
        <p:nvGrpSpPr>
          <p:cNvPr id="3" name="Group 2">
            <a:extLst>
              <a:ext uri="{FF2B5EF4-FFF2-40B4-BE49-F238E27FC236}">
                <a16:creationId xmlns:a16="http://schemas.microsoft.com/office/drawing/2014/main" id="{D0EEA24B-2025-43D1-8C74-04F0E7E1078E}"/>
              </a:ext>
            </a:extLst>
          </p:cNvPr>
          <p:cNvGrpSpPr/>
          <p:nvPr/>
        </p:nvGrpSpPr>
        <p:grpSpPr>
          <a:xfrm>
            <a:off x="991518" y="307094"/>
            <a:ext cx="7614993" cy="4496259"/>
            <a:chOff x="991518" y="307094"/>
            <a:chExt cx="7614993" cy="4496259"/>
          </a:xfrm>
        </p:grpSpPr>
        <p:sp>
          <p:nvSpPr>
            <p:cNvPr id="7" name="Google Shape;154;p26">
              <a:extLst>
                <a:ext uri="{FF2B5EF4-FFF2-40B4-BE49-F238E27FC236}">
                  <a16:creationId xmlns:a16="http://schemas.microsoft.com/office/drawing/2014/main" id="{5D14AC7B-24C0-4C43-9E5C-2FA60177C26C}"/>
                </a:ext>
              </a:extLst>
            </p:cNvPr>
            <p:cNvSpPr txBox="1">
              <a:spLocks/>
            </p:cNvSpPr>
            <p:nvPr/>
          </p:nvSpPr>
          <p:spPr>
            <a:xfrm>
              <a:off x="991518" y="307094"/>
              <a:ext cx="7614993" cy="44962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1"/>
                </a:buClr>
                <a:buSzPts val="1100"/>
                <a:buFont typeface="Muli"/>
                <a:buChar char="●"/>
                <a:defRPr sz="1100" b="0" i="0" u="none" strike="noStrike" cap="none">
                  <a:solidFill>
                    <a:schemeClr val="dk1"/>
                  </a:solidFill>
                  <a:latin typeface="Muli"/>
                  <a:ea typeface="Muli"/>
                  <a:cs typeface="Muli"/>
                  <a:sym typeface="Muli"/>
                </a:defRPr>
              </a:lvl1pPr>
              <a:lvl2pPr marL="914400" marR="0" lvl="1" indent="-298450" algn="l" rtl="0">
                <a:lnSpc>
                  <a:spcPct val="115000"/>
                </a:lnSpc>
                <a:spcBef>
                  <a:spcPts val="1600"/>
                </a:spcBef>
                <a:spcAft>
                  <a:spcPts val="0"/>
                </a:spcAft>
                <a:buClr>
                  <a:schemeClr val="dk1"/>
                </a:buClr>
                <a:buSzPts val="1100"/>
                <a:buFont typeface="Muli"/>
                <a:buChar char="○"/>
                <a:defRPr sz="1100" b="0" i="0" u="none" strike="noStrike" cap="none">
                  <a:solidFill>
                    <a:schemeClr val="dk1"/>
                  </a:solidFill>
                  <a:latin typeface="Muli"/>
                  <a:ea typeface="Muli"/>
                  <a:cs typeface="Muli"/>
                  <a:sym typeface="Muli"/>
                </a:defRPr>
              </a:lvl2pPr>
              <a:lvl3pPr marL="1371600" marR="0" lvl="2" indent="-298450" algn="l" rtl="0">
                <a:lnSpc>
                  <a:spcPct val="115000"/>
                </a:lnSpc>
                <a:spcBef>
                  <a:spcPts val="1600"/>
                </a:spcBef>
                <a:spcAft>
                  <a:spcPts val="0"/>
                </a:spcAft>
                <a:buClr>
                  <a:schemeClr val="dk1"/>
                </a:buClr>
                <a:buSzPts val="1100"/>
                <a:buFont typeface="Muli"/>
                <a:buChar char="■"/>
                <a:defRPr sz="1100" b="0" i="0" u="none" strike="noStrike" cap="none">
                  <a:solidFill>
                    <a:schemeClr val="dk1"/>
                  </a:solidFill>
                  <a:latin typeface="Muli"/>
                  <a:ea typeface="Muli"/>
                  <a:cs typeface="Muli"/>
                  <a:sym typeface="Muli"/>
                </a:defRPr>
              </a:lvl3pPr>
              <a:lvl4pPr marL="1828800" marR="0" lvl="3" indent="-298450" algn="l" rtl="0">
                <a:lnSpc>
                  <a:spcPct val="115000"/>
                </a:lnSpc>
                <a:spcBef>
                  <a:spcPts val="1600"/>
                </a:spcBef>
                <a:spcAft>
                  <a:spcPts val="0"/>
                </a:spcAft>
                <a:buClr>
                  <a:schemeClr val="dk1"/>
                </a:buClr>
                <a:buSzPts val="1100"/>
                <a:buFont typeface="Muli"/>
                <a:buChar char="●"/>
                <a:defRPr sz="1100" b="0" i="0" u="none" strike="noStrike" cap="none">
                  <a:solidFill>
                    <a:schemeClr val="dk1"/>
                  </a:solidFill>
                  <a:latin typeface="Muli"/>
                  <a:ea typeface="Muli"/>
                  <a:cs typeface="Muli"/>
                  <a:sym typeface="Muli"/>
                </a:defRPr>
              </a:lvl4pPr>
              <a:lvl5pPr marL="2286000" marR="0" lvl="4" indent="-298450" algn="l" rtl="0">
                <a:lnSpc>
                  <a:spcPct val="115000"/>
                </a:lnSpc>
                <a:spcBef>
                  <a:spcPts val="1600"/>
                </a:spcBef>
                <a:spcAft>
                  <a:spcPts val="0"/>
                </a:spcAft>
                <a:buClr>
                  <a:schemeClr val="dk1"/>
                </a:buClr>
                <a:buSzPts val="1100"/>
                <a:buFont typeface="Muli"/>
                <a:buChar char="○"/>
                <a:defRPr sz="1100" b="0" i="0" u="none" strike="noStrike" cap="none">
                  <a:solidFill>
                    <a:schemeClr val="dk1"/>
                  </a:solidFill>
                  <a:latin typeface="Muli"/>
                  <a:ea typeface="Muli"/>
                  <a:cs typeface="Muli"/>
                  <a:sym typeface="Muli"/>
                </a:defRPr>
              </a:lvl5pPr>
              <a:lvl6pPr marL="2743200" marR="0" lvl="5" indent="-298450" algn="l" rtl="0">
                <a:lnSpc>
                  <a:spcPct val="115000"/>
                </a:lnSpc>
                <a:spcBef>
                  <a:spcPts val="1600"/>
                </a:spcBef>
                <a:spcAft>
                  <a:spcPts val="0"/>
                </a:spcAft>
                <a:buClr>
                  <a:schemeClr val="dk1"/>
                </a:buClr>
                <a:buSzPts val="1100"/>
                <a:buFont typeface="Muli"/>
                <a:buChar char="■"/>
                <a:defRPr sz="1100" b="0" i="0" u="none" strike="noStrike" cap="none">
                  <a:solidFill>
                    <a:schemeClr val="dk1"/>
                  </a:solidFill>
                  <a:latin typeface="Muli"/>
                  <a:ea typeface="Muli"/>
                  <a:cs typeface="Muli"/>
                  <a:sym typeface="Muli"/>
                </a:defRPr>
              </a:lvl6pPr>
              <a:lvl7pPr marL="3200400" marR="0" lvl="6" indent="-298450" algn="l" rtl="0">
                <a:lnSpc>
                  <a:spcPct val="115000"/>
                </a:lnSpc>
                <a:spcBef>
                  <a:spcPts val="1600"/>
                </a:spcBef>
                <a:spcAft>
                  <a:spcPts val="0"/>
                </a:spcAft>
                <a:buClr>
                  <a:schemeClr val="dk1"/>
                </a:buClr>
                <a:buSzPts val="1100"/>
                <a:buFont typeface="Muli"/>
                <a:buChar char="●"/>
                <a:defRPr sz="1100" b="0" i="0" u="none" strike="noStrike" cap="none">
                  <a:solidFill>
                    <a:schemeClr val="dk1"/>
                  </a:solidFill>
                  <a:latin typeface="Muli"/>
                  <a:ea typeface="Muli"/>
                  <a:cs typeface="Muli"/>
                  <a:sym typeface="Muli"/>
                </a:defRPr>
              </a:lvl7pPr>
              <a:lvl8pPr marL="3657600" marR="0" lvl="7" indent="-298450" algn="l" rtl="0">
                <a:lnSpc>
                  <a:spcPct val="115000"/>
                </a:lnSpc>
                <a:spcBef>
                  <a:spcPts val="1600"/>
                </a:spcBef>
                <a:spcAft>
                  <a:spcPts val="0"/>
                </a:spcAft>
                <a:buClr>
                  <a:schemeClr val="dk1"/>
                </a:buClr>
                <a:buSzPts val="1100"/>
                <a:buFont typeface="Muli"/>
                <a:buChar char="○"/>
                <a:defRPr sz="1100" b="0" i="0" u="none" strike="noStrike" cap="none">
                  <a:solidFill>
                    <a:schemeClr val="dk1"/>
                  </a:solidFill>
                  <a:latin typeface="Muli"/>
                  <a:ea typeface="Muli"/>
                  <a:cs typeface="Muli"/>
                  <a:sym typeface="Muli"/>
                </a:defRPr>
              </a:lvl8pPr>
              <a:lvl9pPr marL="4114800" marR="0" lvl="8" indent="-298450" algn="l" rtl="0">
                <a:lnSpc>
                  <a:spcPct val="115000"/>
                </a:lnSpc>
                <a:spcBef>
                  <a:spcPts val="1600"/>
                </a:spcBef>
                <a:spcAft>
                  <a:spcPts val="1600"/>
                </a:spcAft>
                <a:buClr>
                  <a:schemeClr val="dk1"/>
                </a:buClr>
                <a:buSzPts val="1100"/>
                <a:buFont typeface="Muli"/>
                <a:buChar char="■"/>
                <a:defRPr sz="1100" b="0" i="0" u="none" strike="noStrike" cap="none">
                  <a:solidFill>
                    <a:schemeClr val="dk1"/>
                  </a:solidFill>
                  <a:latin typeface="Muli"/>
                  <a:ea typeface="Muli"/>
                  <a:cs typeface="Muli"/>
                  <a:sym typeface="Muli"/>
                </a:defRPr>
              </a:lvl9pPr>
            </a:lstStyle>
            <a:p>
              <a:pPr marL="171450" indent="-171450"/>
              <a:r>
                <a:rPr lang="id-ID" sz="1400" dirty="0"/>
                <a:t>Lengkapi form registrasi yang tersedia lalu simpan</a:t>
              </a:r>
            </a:p>
            <a:p>
              <a:pPr marL="171450" indent="-171450"/>
              <a:endParaRPr lang="id-ID" sz="1400" dirty="0"/>
            </a:p>
            <a:p>
              <a:pPr marL="171450" indent="-171450"/>
              <a:endParaRPr lang="id-ID" sz="1400" dirty="0"/>
            </a:p>
            <a:p>
              <a:pPr marL="171450" indent="-171450"/>
              <a:endParaRPr lang="id-ID" sz="1400" dirty="0"/>
            </a:p>
            <a:p>
              <a:pPr marL="171450" indent="-171450"/>
              <a:endParaRPr lang="id-ID" sz="1400" dirty="0"/>
            </a:p>
            <a:p>
              <a:pPr marL="171450" indent="-171450"/>
              <a:endParaRPr lang="id-ID" sz="1400" dirty="0"/>
            </a:p>
            <a:p>
              <a:pPr marL="171450" indent="-171450"/>
              <a:endParaRPr lang="id-ID" sz="1400" dirty="0"/>
            </a:p>
            <a:p>
              <a:pPr marL="171450" indent="-171450"/>
              <a:endParaRPr lang="id-ID" sz="1400" dirty="0"/>
            </a:p>
            <a:p>
              <a:pPr marL="171450" indent="-171450"/>
              <a:endParaRPr lang="id-ID" sz="1400" dirty="0"/>
            </a:p>
            <a:p>
              <a:pPr marL="171450" indent="-171450"/>
              <a:endParaRPr lang="id-ID" sz="1400" dirty="0"/>
            </a:p>
            <a:p>
              <a:pPr marL="171450" indent="-171450"/>
              <a:endParaRPr lang="id-ID" sz="1400" dirty="0"/>
            </a:p>
            <a:p>
              <a:pPr marL="171450" indent="-171450"/>
              <a:endParaRPr lang="id-ID" sz="1400" dirty="0"/>
            </a:p>
            <a:p>
              <a:pPr marL="171450" indent="-171450"/>
              <a:endParaRPr lang="id-ID" sz="1400" dirty="0"/>
            </a:p>
            <a:p>
              <a:pPr marL="171450" indent="-171450"/>
              <a:endParaRPr lang="id-ID" sz="1400" dirty="0"/>
            </a:p>
            <a:p>
              <a:pPr marL="171450" indent="-171450"/>
              <a:endParaRPr lang="id-ID" sz="1400" dirty="0"/>
            </a:p>
            <a:p>
              <a:pPr marL="171450" indent="-171450"/>
              <a:endParaRPr lang="id-ID" sz="1400" dirty="0"/>
            </a:p>
            <a:p>
              <a:pPr marL="171450" indent="-171450"/>
              <a:r>
                <a:rPr lang="id-ID" sz="1400" b="1" dirty="0"/>
                <a:t>User dan password akan tampil setelah registrasi selesai</a:t>
              </a:r>
            </a:p>
          </p:txBody>
        </p:sp>
        <p:pic>
          <p:nvPicPr>
            <p:cNvPr id="2" name="Picture 1">
              <a:extLst>
                <a:ext uri="{FF2B5EF4-FFF2-40B4-BE49-F238E27FC236}">
                  <a16:creationId xmlns:a16="http://schemas.microsoft.com/office/drawing/2014/main" id="{D21D3C63-E778-4ECC-AFAE-A68781A1FDB0}"/>
                </a:ext>
              </a:extLst>
            </p:cNvPr>
            <p:cNvPicPr>
              <a:picLocks noChangeAspect="1"/>
            </p:cNvPicPr>
            <p:nvPr/>
          </p:nvPicPr>
          <p:blipFill rotWithShape="1">
            <a:blip r:embed="rId3"/>
            <a:srcRect t="10235" r="1445" b="10235"/>
            <a:stretch/>
          </p:blipFill>
          <p:spPr>
            <a:xfrm>
              <a:off x="1268018" y="770964"/>
              <a:ext cx="7338493" cy="3407097"/>
            </a:xfrm>
            <a:prstGeom prst="rect">
              <a:avLst/>
            </a:prstGeom>
            <a:ln>
              <a:solidFill>
                <a:schemeClr val="bg1">
                  <a:lumMod val="65000"/>
                </a:schemeClr>
              </a:solidFill>
            </a:ln>
          </p:spPr>
        </p:pic>
      </p:grpSp>
    </p:spTree>
    <p:extLst>
      <p:ext uri="{BB962C8B-B14F-4D97-AF65-F5344CB8AC3E}">
        <p14:creationId xmlns:p14="http://schemas.microsoft.com/office/powerpoint/2010/main" val="3895953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3" name="Picture 2">
            <a:extLst>
              <a:ext uri="{FF2B5EF4-FFF2-40B4-BE49-F238E27FC236}">
                <a16:creationId xmlns:a16="http://schemas.microsoft.com/office/drawing/2014/main" id="{A26E6C7B-A3B3-4985-94E0-72A8A2E5A945}"/>
              </a:ext>
            </a:extLst>
          </p:cNvPr>
          <p:cNvPicPr>
            <a:picLocks noChangeAspect="1"/>
          </p:cNvPicPr>
          <p:nvPr/>
        </p:nvPicPr>
        <p:blipFill rotWithShape="1">
          <a:blip r:embed="rId3"/>
          <a:srcRect t="9368" r="1573" b="23283"/>
          <a:stretch/>
        </p:blipFill>
        <p:spPr>
          <a:xfrm>
            <a:off x="1201356" y="1507446"/>
            <a:ext cx="7476053" cy="2948984"/>
          </a:xfrm>
          <a:prstGeom prst="rect">
            <a:avLst/>
          </a:prstGeom>
        </p:spPr>
      </p:pic>
      <p:grpSp>
        <p:nvGrpSpPr>
          <p:cNvPr id="2" name="Group 1">
            <a:extLst>
              <a:ext uri="{FF2B5EF4-FFF2-40B4-BE49-F238E27FC236}">
                <a16:creationId xmlns:a16="http://schemas.microsoft.com/office/drawing/2014/main" id="{56E4C067-9A0E-40D2-B206-517DCE71084E}"/>
              </a:ext>
            </a:extLst>
          </p:cNvPr>
          <p:cNvGrpSpPr/>
          <p:nvPr/>
        </p:nvGrpSpPr>
        <p:grpSpPr>
          <a:xfrm>
            <a:off x="1126505" y="307838"/>
            <a:ext cx="7550904" cy="4232742"/>
            <a:chOff x="1126505" y="318112"/>
            <a:chExt cx="7550904" cy="4232742"/>
          </a:xfrm>
        </p:grpSpPr>
        <p:sp>
          <p:nvSpPr>
            <p:cNvPr id="7" name="Google Shape;154;p26">
              <a:extLst>
                <a:ext uri="{FF2B5EF4-FFF2-40B4-BE49-F238E27FC236}">
                  <a16:creationId xmlns:a16="http://schemas.microsoft.com/office/drawing/2014/main" id="{5D14AC7B-24C0-4C43-9E5C-2FA60177C26C}"/>
                </a:ext>
              </a:extLst>
            </p:cNvPr>
            <p:cNvSpPr txBox="1">
              <a:spLocks/>
            </p:cNvSpPr>
            <p:nvPr/>
          </p:nvSpPr>
          <p:spPr>
            <a:xfrm>
              <a:off x="1126505" y="318112"/>
              <a:ext cx="7550904" cy="42327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1"/>
                </a:buClr>
                <a:buSzPts val="1100"/>
                <a:buFont typeface="Muli"/>
                <a:buChar char="●"/>
                <a:defRPr sz="1100" b="0" i="0" u="none" strike="noStrike" cap="none">
                  <a:solidFill>
                    <a:schemeClr val="dk1"/>
                  </a:solidFill>
                  <a:latin typeface="Muli"/>
                  <a:ea typeface="Muli"/>
                  <a:cs typeface="Muli"/>
                  <a:sym typeface="Muli"/>
                </a:defRPr>
              </a:lvl1pPr>
              <a:lvl2pPr marL="914400" marR="0" lvl="1" indent="-298450" algn="l" rtl="0">
                <a:lnSpc>
                  <a:spcPct val="115000"/>
                </a:lnSpc>
                <a:spcBef>
                  <a:spcPts val="1600"/>
                </a:spcBef>
                <a:spcAft>
                  <a:spcPts val="0"/>
                </a:spcAft>
                <a:buClr>
                  <a:schemeClr val="dk1"/>
                </a:buClr>
                <a:buSzPts val="1100"/>
                <a:buFont typeface="Muli"/>
                <a:buChar char="○"/>
                <a:defRPr sz="1100" b="0" i="0" u="none" strike="noStrike" cap="none">
                  <a:solidFill>
                    <a:schemeClr val="dk1"/>
                  </a:solidFill>
                  <a:latin typeface="Muli"/>
                  <a:ea typeface="Muli"/>
                  <a:cs typeface="Muli"/>
                  <a:sym typeface="Muli"/>
                </a:defRPr>
              </a:lvl2pPr>
              <a:lvl3pPr marL="1371600" marR="0" lvl="2" indent="-298450" algn="l" rtl="0">
                <a:lnSpc>
                  <a:spcPct val="115000"/>
                </a:lnSpc>
                <a:spcBef>
                  <a:spcPts val="1600"/>
                </a:spcBef>
                <a:spcAft>
                  <a:spcPts val="0"/>
                </a:spcAft>
                <a:buClr>
                  <a:schemeClr val="dk1"/>
                </a:buClr>
                <a:buSzPts val="1100"/>
                <a:buFont typeface="Muli"/>
                <a:buChar char="■"/>
                <a:defRPr sz="1100" b="0" i="0" u="none" strike="noStrike" cap="none">
                  <a:solidFill>
                    <a:schemeClr val="dk1"/>
                  </a:solidFill>
                  <a:latin typeface="Muli"/>
                  <a:ea typeface="Muli"/>
                  <a:cs typeface="Muli"/>
                  <a:sym typeface="Muli"/>
                </a:defRPr>
              </a:lvl3pPr>
              <a:lvl4pPr marL="1828800" marR="0" lvl="3" indent="-298450" algn="l" rtl="0">
                <a:lnSpc>
                  <a:spcPct val="115000"/>
                </a:lnSpc>
                <a:spcBef>
                  <a:spcPts val="1600"/>
                </a:spcBef>
                <a:spcAft>
                  <a:spcPts val="0"/>
                </a:spcAft>
                <a:buClr>
                  <a:schemeClr val="dk1"/>
                </a:buClr>
                <a:buSzPts val="1100"/>
                <a:buFont typeface="Muli"/>
                <a:buChar char="●"/>
                <a:defRPr sz="1100" b="0" i="0" u="none" strike="noStrike" cap="none">
                  <a:solidFill>
                    <a:schemeClr val="dk1"/>
                  </a:solidFill>
                  <a:latin typeface="Muli"/>
                  <a:ea typeface="Muli"/>
                  <a:cs typeface="Muli"/>
                  <a:sym typeface="Muli"/>
                </a:defRPr>
              </a:lvl4pPr>
              <a:lvl5pPr marL="2286000" marR="0" lvl="4" indent="-298450" algn="l" rtl="0">
                <a:lnSpc>
                  <a:spcPct val="115000"/>
                </a:lnSpc>
                <a:spcBef>
                  <a:spcPts val="1600"/>
                </a:spcBef>
                <a:spcAft>
                  <a:spcPts val="0"/>
                </a:spcAft>
                <a:buClr>
                  <a:schemeClr val="dk1"/>
                </a:buClr>
                <a:buSzPts val="1100"/>
                <a:buFont typeface="Muli"/>
                <a:buChar char="○"/>
                <a:defRPr sz="1100" b="0" i="0" u="none" strike="noStrike" cap="none">
                  <a:solidFill>
                    <a:schemeClr val="dk1"/>
                  </a:solidFill>
                  <a:latin typeface="Muli"/>
                  <a:ea typeface="Muli"/>
                  <a:cs typeface="Muli"/>
                  <a:sym typeface="Muli"/>
                </a:defRPr>
              </a:lvl5pPr>
              <a:lvl6pPr marL="2743200" marR="0" lvl="5" indent="-298450" algn="l" rtl="0">
                <a:lnSpc>
                  <a:spcPct val="115000"/>
                </a:lnSpc>
                <a:spcBef>
                  <a:spcPts val="1600"/>
                </a:spcBef>
                <a:spcAft>
                  <a:spcPts val="0"/>
                </a:spcAft>
                <a:buClr>
                  <a:schemeClr val="dk1"/>
                </a:buClr>
                <a:buSzPts val="1100"/>
                <a:buFont typeface="Muli"/>
                <a:buChar char="■"/>
                <a:defRPr sz="1100" b="0" i="0" u="none" strike="noStrike" cap="none">
                  <a:solidFill>
                    <a:schemeClr val="dk1"/>
                  </a:solidFill>
                  <a:latin typeface="Muli"/>
                  <a:ea typeface="Muli"/>
                  <a:cs typeface="Muli"/>
                  <a:sym typeface="Muli"/>
                </a:defRPr>
              </a:lvl6pPr>
              <a:lvl7pPr marL="3200400" marR="0" lvl="6" indent="-298450" algn="l" rtl="0">
                <a:lnSpc>
                  <a:spcPct val="115000"/>
                </a:lnSpc>
                <a:spcBef>
                  <a:spcPts val="1600"/>
                </a:spcBef>
                <a:spcAft>
                  <a:spcPts val="0"/>
                </a:spcAft>
                <a:buClr>
                  <a:schemeClr val="dk1"/>
                </a:buClr>
                <a:buSzPts val="1100"/>
                <a:buFont typeface="Muli"/>
                <a:buChar char="●"/>
                <a:defRPr sz="1100" b="0" i="0" u="none" strike="noStrike" cap="none">
                  <a:solidFill>
                    <a:schemeClr val="dk1"/>
                  </a:solidFill>
                  <a:latin typeface="Muli"/>
                  <a:ea typeface="Muli"/>
                  <a:cs typeface="Muli"/>
                  <a:sym typeface="Muli"/>
                </a:defRPr>
              </a:lvl7pPr>
              <a:lvl8pPr marL="3657600" marR="0" lvl="7" indent="-298450" algn="l" rtl="0">
                <a:lnSpc>
                  <a:spcPct val="115000"/>
                </a:lnSpc>
                <a:spcBef>
                  <a:spcPts val="1600"/>
                </a:spcBef>
                <a:spcAft>
                  <a:spcPts val="0"/>
                </a:spcAft>
                <a:buClr>
                  <a:schemeClr val="dk1"/>
                </a:buClr>
                <a:buSzPts val="1100"/>
                <a:buFont typeface="Muli"/>
                <a:buChar char="○"/>
                <a:defRPr sz="1100" b="0" i="0" u="none" strike="noStrike" cap="none">
                  <a:solidFill>
                    <a:schemeClr val="dk1"/>
                  </a:solidFill>
                  <a:latin typeface="Muli"/>
                  <a:ea typeface="Muli"/>
                  <a:cs typeface="Muli"/>
                  <a:sym typeface="Muli"/>
                </a:defRPr>
              </a:lvl8pPr>
              <a:lvl9pPr marL="4114800" marR="0" lvl="8" indent="-298450" algn="l" rtl="0">
                <a:lnSpc>
                  <a:spcPct val="115000"/>
                </a:lnSpc>
                <a:spcBef>
                  <a:spcPts val="1600"/>
                </a:spcBef>
                <a:spcAft>
                  <a:spcPts val="1600"/>
                </a:spcAft>
                <a:buClr>
                  <a:schemeClr val="dk1"/>
                </a:buClr>
                <a:buSzPts val="1100"/>
                <a:buFont typeface="Muli"/>
                <a:buChar char="■"/>
                <a:defRPr sz="1100" b="0" i="0" u="none" strike="noStrike" cap="none">
                  <a:solidFill>
                    <a:schemeClr val="dk1"/>
                  </a:solidFill>
                  <a:latin typeface="Muli"/>
                  <a:ea typeface="Muli"/>
                  <a:cs typeface="Muli"/>
                  <a:sym typeface="Muli"/>
                </a:defRPr>
              </a:lvl9pPr>
            </a:lstStyle>
            <a:p>
              <a:pPr marL="171450" indent="-171450"/>
              <a:r>
                <a:rPr lang="id-ID" sz="1400" dirty="0"/>
                <a:t>Login kembali ke De-MIKROSKOP dengan menggunakan </a:t>
              </a:r>
              <a:r>
                <a:rPr lang="id-ID" sz="1400" i="1" dirty="0"/>
                <a:t>username</a:t>
              </a:r>
              <a:r>
                <a:rPr lang="id-ID" sz="1400" dirty="0"/>
                <a:t> dan </a:t>
              </a:r>
              <a:r>
                <a:rPr lang="id-ID" sz="1400" i="1" dirty="0"/>
                <a:t>password</a:t>
              </a:r>
              <a:r>
                <a:rPr lang="id-ID" sz="1400" dirty="0"/>
                <a:t> yang telah didapatkan</a:t>
              </a:r>
            </a:p>
            <a:p>
              <a:pPr marL="171450" indent="-171450"/>
              <a:r>
                <a:rPr lang="id-ID" sz="1400" dirty="0"/>
                <a:t>Tambahkan informasi mengenai data </a:t>
              </a:r>
              <a:r>
                <a:rPr lang="id-ID" sz="1400" b="1" dirty="0"/>
                <a:t>Laboran</a:t>
              </a:r>
              <a:r>
                <a:rPr lang="id-ID" sz="1400" dirty="0"/>
                <a:t> dengan menge-klik icon             dan </a:t>
              </a:r>
              <a:r>
                <a:rPr lang="id-ID" sz="1400" b="1" dirty="0"/>
                <a:t>Teknisi</a:t>
              </a:r>
              <a:r>
                <a:rPr lang="id-ID" sz="1400" dirty="0"/>
                <a:t> </a:t>
              </a:r>
              <a:r>
                <a:rPr lang="id-ID" sz="1400" b="1" dirty="0"/>
                <a:t>Laboran</a:t>
              </a:r>
              <a:r>
                <a:rPr lang="id-ID" sz="1400" dirty="0"/>
                <a:t> dengan menge-klik icon </a:t>
              </a:r>
            </a:p>
            <a:p>
              <a:pPr marL="171450" indent="-171450"/>
              <a:endParaRPr lang="id-ID" sz="1400" dirty="0"/>
            </a:p>
            <a:p>
              <a:pPr marL="0" indent="0">
                <a:buNone/>
              </a:pPr>
              <a:endParaRPr lang="id-ID" sz="1400" dirty="0"/>
            </a:p>
            <a:p>
              <a:pPr marL="171450" indent="-171450"/>
              <a:endParaRPr lang="id-ID" sz="1400" dirty="0"/>
            </a:p>
            <a:p>
              <a:pPr marL="171450" indent="-171450"/>
              <a:endParaRPr lang="id-ID" sz="1400" dirty="0"/>
            </a:p>
          </p:txBody>
        </p:sp>
        <p:pic>
          <p:nvPicPr>
            <p:cNvPr id="6" name="Picture 5">
              <a:extLst>
                <a:ext uri="{FF2B5EF4-FFF2-40B4-BE49-F238E27FC236}">
                  <a16:creationId xmlns:a16="http://schemas.microsoft.com/office/drawing/2014/main" id="{E07AF705-08B4-4615-9B6D-F0A678ACE7BE}"/>
                </a:ext>
              </a:extLst>
            </p:cNvPr>
            <p:cNvPicPr/>
            <p:nvPr/>
          </p:nvPicPr>
          <p:blipFill rotWithShape="1">
            <a:blip r:embed="rId4"/>
            <a:srcRect l="23350" t="44706" r="72531" b="51365"/>
            <a:stretch/>
          </p:blipFill>
          <p:spPr bwMode="auto">
            <a:xfrm>
              <a:off x="7283667" y="800479"/>
              <a:ext cx="525780" cy="360045"/>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580CA2AE-EDBD-402B-8BDB-6024440986A2}"/>
                </a:ext>
              </a:extLst>
            </p:cNvPr>
            <p:cNvPicPr/>
            <p:nvPr/>
          </p:nvPicPr>
          <p:blipFill rotWithShape="1">
            <a:blip r:embed="rId4"/>
            <a:srcRect l="23376" t="50498" r="72635" b="45572"/>
            <a:stretch/>
          </p:blipFill>
          <p:spPr bwMode="auto">
            <a:xfrm>
              <a:off x="4792226" y="1091305"/>
              <a:ext cx="483870" cy="342265"/>
            </a:xfrm>
            <a:prstGeom prst="rect">
              <a:avLst/>
            </a:prstGeom>
            <a:ln>
              <a:noFill/>
            </a:ln>
            <a:extLst>
              <a:ext uri="{53640926-AAD7-44D8-BBD7-CCE9431645EC}">
                <a14:shadowObscured xmlns:a14="http://schemas.microsoft.com/office/drawing/2010/main"/>
              </a:ext>
            </a:extLst>
          </p:spPr>
        </p:pic>
        <p:sp>
          <p:nvSpPr>
            <p:cNvPr id="9" name="Rectangle 8">
              <a:extLst>
                <a:ext uri="{FF2B5EF4-FFF2-40B4-BE49-F238E27FC236}">
                  <a16:creationId xmlns:a16="http://schemas.microsoft.com/office/drawing/2014/main" id="{BF11FDB5-3EEA-4EF9-B8DD-E3AA3B5AB5CF}"/>
                </a:ext>
              </a:extLst>
            </p:cNvPr>
            <p:cNvSpPr/>
            <p:nvPr/>
          </p:nvSpPr>
          <p:spPr>
            <a:xfrm>
              <a:off x="2679807" y="3154165"/>
              <a:ext cx="384175" cy="5445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extLst>
      <p:ext uri="{BB962C8B-B14F-4D97-AF65-F5344CB8AC3E}">
        <p14:creationId xmlns:p14="http://schemas.microsoft.com/office/powerpoint/2010/main" val="4032245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7" name="Google Shape;154;p26">
            <a:extLst>
              <a:ext uri="{FF2B5EF4-FFF2-40B4-BE49-F238E27FC236}">
                <a16:creationId xmlns:a16="http://schemas.microsoft.com/office/drawing/2014/main" id="{5D14AC7B-24C0-4C43-9E5C-2FA60177C26C}"/>
              </a:ext>
            </a:extLst>
          </p:cNvPr>
          <p:cNvSpPr txBox="1">
            <a:spLocks/>
          </p:cNvSpPr>
          <p:nvPr/>
        </p:nvSpPr>
        <p:spPr>
          <a:xfrm>
            <a:off x="991518" y="296077"/>
            <a:ext cx="7976212" cy="46394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1"/>
              </a:buClr>
              <a:buSzPts val="1100"/>
              <a:buFont typeface="Muli"/>
              <a:buChar char="●"/>
              <a:defRPr sz="1100" b="0" i="0" u="none" strike="noStrike" cap="none">
                <a:solidFill>
                  <a:schemeClr val="dk1"/>
                </a:solidFill>
                <a:latin typeface="Muli"/>
                <a:ea typeface="Muli"/>
                <a:cs typeface="Muli"/>
                <a:sym typeface="Muli"/>
              </a:defRPr>
            </a:lvl1pPr>
            <a:lvl2pPr marL="914400" marR="0" lvl="1" indent="-298450" algn="l" rtl="0">
              <a:lnSpc>
                <a:spcPct val="115000"/>
              </a:lnSpc>
              <a:spcBef>
                <a:spcPts val="1600"/>
              </a:spcBef>
              <a:spcAft>
                <a:spcPts val="0"/>
              </a:spcAft>
              <a:buClr>
                <a:schemeClr val="dk1"/>
              </a:buClr>
              <a:buSzPts val="1100"/>
              <a:buFont typeface="Muli"/>
              <a:buChar char="○"/>
              <a:defRPr sz="1100" b="0" i="0" u="none" strike="noStrike" cap="none">
                <a:solidFill>
                  <a:schemeClr val="dk1"/>
                </a:solidFill>
                <a:latin typeface="Muli"/>
                <a:ea typeface="Muli"/>
                <a:cs typeface="Muli"/>
                <a:sym typeface="Muli"/>
              </a:defRPr>
            </a:lvl2pPr>
            <a:lvl3pPr marL="1371600" marR="0" lvl="2" indent="-298450" algn="l" rtl="0">
              <a:lnSpc>
                <a:spcPct val="115000"/>
              </a:lnSpc>
              <a:spcBef>
                <a:spcPts val="1600"/>
              </a:spcBef>
              <a:spcAft>
                <a:spcPts val="0"/>
              </a:spcAft>
              <a:buClr>
                <a:schemeClr val="dk1"/>
              </a:buClr>
              <a:buSzPts val="1100"/>
              <a:buFont typeface="Muli"/>
              <a:buChar char="■"/>
              <a:defRPr sz="1100" b="0" i="0" u="none" strike="noStrike" cap="none">
                <a:solidFill>
                  <a:schemeClr val="dk1"/>
                </a:solidFill>
                <a:latin typeface="Muli"/>
                <a:ea typeface="Muli"/>
                <a:cs typeface="Muli"/>
                <a:sym typeface="Muli"/>
              </a:defRPr>
            </a:lvl3pPr>
            <a:lvl4pPr marL="1828800" marR="0" lvl="3" indent="-298450" algn="l" rtl="0">
              <a:lnSpc>
                <a:spcPct val="115000"/>
              </a:lnSpc>
              <a:spcBef>
                <a:spcPts val="1600"/>
              </a:spcBef>
              <a:spcAft>
                <a:spcPts val="0"/>
              </a:spcAft>
              <a:buClr>
                <a:schemeClr val="dk1"/>
              </a:buClr>
              <a:buSzPts val="1100"/>
              <a:buFont typeface="Muli"/>
              <a:buChar char="●"/>
              <a:defRPr sz="1100" b="0" i="0" u="none" strike="noStrike" cap="none">
                <a:solidFill>
                  <a:schemeClr val="dk1"/>
                </a:solidFill>
                <a:latin typeface="Muli"/>
                <a:ea typeface="Muli"/>
                <a:cs typeface="Muli"/>
                <a:sym typeface="Muli"/>
              </a:defRPr>
            </a:lvl4pPr>
            <a:lvl5pPr marL="2286000" marR="0" lvl="4" indent="-298450" algn="l" rtl="0">
              <a:lnSpc>
                <a:spcPct val="115000"/>
              </a:lnSpc>
              <a:spcBef>
                <a:spcPts val="1600"/>
              </a:spcBef>
              <a:spcAft>
                <a:spcPts val="0"/>
              </a:spcAft>
              <a:buClr>
                <a:schemeClr val="dk1"/>
              </a:buClr>
              <a:buSzPts val="1100"/>
              <a:buFont typeface="Muli"/>
              <a:buChar char="○"/>
              <a:defRPr sz="1100" b="0" i="0" u="none" strike="noStrike" cap="none">
                <a:solidFill>
                  <a:schemeClr val="dk1"/>
                </a:solidFill>
                <a:latin typeface="Muli"/>
                <a:ea typeface="Muli"/>
                <a:cs typeface="Muli"/>
                <a:sym typeface="Muli"/>
              </a:defRPr>
            </a:lvl5pPr>
            <a:lvl6pPr marL="2743200" marR="0" lvl="5" indent="-298450" algn="l" rtl="0">
              <a:lnSpc>
                <a:spcPct val="115000"/>
              </a:lnSpc>
              <a:spcBef>
                <a:spcPts val="1600"/>
              </a:spcBef>
              <a:spcAft>
                <a:spcPts val="0"/>
              </a:spcAft>
              <a:buClr>
                <a:schemeClr val="dk1"/>
              </a:buClr>
              <a:buSzPts val="1100"/>
              <a:buFont typeface="Muli"/>
              <a:buChar char="■"/>
              <a:defRPr sz="1100" b="0" i="0" u="none" strike="noStrike" cap="none">
                <a:solidFill>
                  <a:schemeClr val="dk1"/>
                </a:solidFill>
                <a:latin typeface="Muli"/>
                <a:ea typeface="Muli"/>
                <a:cs typeface="Muli"/>
                <a:sym typeface="Muli"/>
              </a:defRPr>
            </a:lvl6pPr>
            <a:lvl7pPr marL="3200400" marR="0" lvl="6" indent="-298450" algn="l" rtl="0">
              <a:lnSpc>
                <a:spcPct val="115000"/>
              </a:lnSpc>
              <a:spcBef>
                <a:spcPts val="1600"/>
              </a:spcBef>
              <a:spcAft>
                <a:spcPts val="0"/>
              </a:spcAft>
              <a:buClr>
                <a:schemeClr val="dk1"/>
              </a:buClr>
              <a:buSzPts val="1100"/>
              <a:buFont typeface="Muli"/>
              <a:buChar char="●"/>
              <a:defRPr sz="1100" b="0" i="0" u="none" strike="noStrike" cap="none">
                <a:solidFill>
                  <a:schemeClr val="dk1"/>
                </a:solidFill>
                <a:latin typeface="Muli"/>
                <a:ea typeface="Muli"/>
                <a:cs typeface="Muli"/>
                <a:sym typeface="Muli"/>
              </a:defRPr>
            </a:lvl7pPr>
            <a:lvl8pPr marL="3657600" marR="0" lvl="7" indent="-298450" algn="l" rtl="0">
              <a:lnSpc>
                <a:spcPct val="115000"/>
              </a:lnSpc>
              <a:spcBef>
                <a:spcPts val="1600"/>
              </a:spcBef>
              <a:spcAft>
                <a:spcPts val="0"/>
              </a:spcAft>
              <a:buClr>
                <a:schemeClr val="dk1"/>
              </a:buClr>
              <a:buSzPts val="1100"/>
              <a:buFont typeface="Muli"/>
              <a:buChar char="○"/>
              <a:defRPr sz="1100" b="0" i="0" u="none" strike="noStrike" cap="none">
                <a:solidFill>
                  <a:schemeClr val="dk1"/>
                </a:solidFill>
                <a:latin typeface="Muli"/>
                <a:ea typeface="Muli"/>
                <a:cs typeface="Muli"/>
                <a:sym typeface="Muli"/>
              </a:defRPr>
            </a:lvl8pPr>
            <a:lvl9pPr marL="4114800" marR="0" lvl="8" indent="-298450" algn="l" rtl="0">
              <a:lnSpc>
                <a:spcPct val="115000"/>
              </a:lnSpc>
              <a:spcBef>
                <a:spcPts val="1600"/>
              </a:spcBef>
              <a:spcAft>
                <a:spcPts val="1600"/>
              </a:spcAft>
              <a:buClr>
                <a:schemeClr val="dk1"/>
              </a:buClr>
              <a:buSzPts val="1100"/>
              <a:buFont typeface="Muli"/>
              <a:buChar char="■"/>
              <a:defRPr sz="1100" b="0" i="0" u="none" strike="noStrike" cap="none">
                <a:solidFill>
                  <a:schemeClr val="dk1"/>
                </a:solidFill>
                <a:latin typeface="Muli"/>
                <a:ea typeface="Muli"/>
                <a:cs typeface="Muli"/>
                <a:sym typeface="Muli"/>
              </a:defRPr>
            </a:lvl9pPr>
          </a:lstStyle>
          <a:p>
            <a:pPr marL="285750" indent="-285750"/>
            <a:r>
              <a:rPr lang="id-ID" sz="1400" dirty="0"/>
              <a:t>Isi formulir biodata untuk </a:t>
            </a:r>
            <a:r>
              <a:rPr lang="id-ID" sz="1400" b="1" dirty="0"/>
              <a:t>laboran</a:t>
            </a:r>
            <a:r>
              <a:rPr lang="id-ID" sz="1400" dirty="0"/>
              <a:t> dan </a:t>
            </a:r>
            <a:r>
              <a:rPr lang="id-ID" sz="1400" b="1" dirty="0"/>
              <a:t>teknisi laboran </a:t>
            </a:r>
            <a:r>
              <a:rPr lang="id-ID" sz="1400" dirty="0"/>
              <a:t>yang tersedia kemudian simpan</a:t>
            </a:r>
          </a:p>
          <a:p>
            <a:pPr marL="0" indent="0">
              <a:buNone/>
            </a:pPr>
            <a:endParaRPr lang="id-ID" sz="1400" dirty="0"/>
          </a:p>
          <a:p>
            <a:pPr marL="171450" indent="-171450"/>
            <a:endParaRPr lang="id-ID" sz="1400" dirty="0"/>
          </a:p>
        </p:txBody>
      </p:sp>
      <p:grpSp>
        <p:nvGrpSpPr>
          <p:cNvPr id="23" name="Group 22">
            <a:extLst>
              <a:ext uri="{FF2B5EF4-FFF2-40B4-BE49-F238E27FC236}">
                <a16:creationId xmlns:a16="http://schemas.microsoft.com/office/drawing/2014/main" id="{FBFB22B5-624B-488A-B246-610C5424C3BA}"/>
              </a:ext>
            </a:extLst>
          </p:cNvPr>
          <p:cNvGrpSpPr/>
          <p:nvPr/>
        </p:nvGrpSpPr>
        <p:grpSpPr>
          <a:xfrm>
            <a:off x="5153485" y="797001"/>
            <a:ext cx="2758808" cy="3549498"/>
            <a:chOff x="1387161" y="857249"/>
            <a:chExt cx="2887384" cy="3549498"/>
          </a:xfrm>
        </p:grpSpPr>
        <p:pic>
          <p:nvPicPr>
            <p:cNvPr id="24" name="Picture 23">
              <a:extLst>
                <a:ext uri="{FF2B5EF4-FFF2-40B4-BE49-F238E27FC236}">
                  <a16:creationId xmlns:a16="http://schemas.microsoft.com/office/drawing/2014/main" id="{FD480A17-6202-4EC9-BCFB-29F1BEAB977B}"/>
                </a:ext>
              </a:extLst>
            </p:cNvPr>
            <p:cNvPicPr/>
            <p:nvPr/>
          </p:nvPicPr>
          <p:blipFill rotWithShape="1">
            <a:blip r:embed="rId3" cstate="print">
              <a:extLst>
                <a:ext uri="{28A0092B-C50C-407E-A947-70E740481C1C}">
                  <a14:useLocalDpi xmlns:a14="http://schemas.microsoft.com/office/drawing/2010/main" val="0"/>
                </a:ext>
              </a:extLst>
            </a:blip>
            <a:srcRect t="14543"/>
            <a:stretch/>
          </p:blipFill>
          <p:spPr bwMode="auto">
            <a:xfrm>
              <a:off x="1387161" y="857249"/>
              <a:ext cx="2887384" cy="3549498"/>
            </a:xfrm>
            <a:prstGeom prst="rect">
              <a:avLst/>
            </a:prstGeom>
            <a:ln>
              <a:solidFill>
                <a:schemeClr val="bg1">
                  <a:lumMod val="65000"/>
                </a:schemeClr>
              </a:solidFill>
            </a:ln>
          </p:spPr>
        </p:pic>
        <p:sp>
          <p:nvSpPr>
            <p:cNvPr id="25" name="Rectangle 24">
              <a:extLst>
                <a:ext uri="{FF2B5EF4-FFF2-40B4-BE49-F238E27FC236}">
                  <a16:creationId xmlns:a16="http://schemas.microsoft.com/office/drawing/2014/main" id="{73EA74F5-C835-473B-9175-A49462B7FC2D}"/>
                </a:ext>
              </a:extLst>
            </p:cNvPr>
            <p:cNvSpPr/>
            <p:nvPr/>
          </p:nvSpPr>
          <p:spPr>
            <a:xfrm>
              <a:off x="1543050" y="1514475"/>
              <a:ext cx="1000125" cy="1333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a:extLst>
                <a:ext uri="{FF2B5EF4-FFF2-40B4-BE49-F238E27FC236}">
                  <a16:creationId xmlns:a16="http://schemas.microsoft.com/office/drawing/2014/main" id="{B82716FD-2F62-4990-BF95-8D1CB786BE44}"/>
                </a:ext>
              </a:extLst>
            </p:cNvPr>
            <p:cNvSpPr/>
            <p:nvPr/>
          </p:nvSpPr>
          <p:spPr>
            <a:xfrm>
              <a:off x="1543050" y="2011610"/>
              <a:ext cx="1104900" cy="13335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Rectangle 26">
              <a:extLst>
                <a:ext uri="{FF2B5EF4-FFF2-40B4-BE49-F238E27FC236}">
                  <a16:creationId xmlns:a16="http://schemas.microsoft.com/office/drawing/2014/main" id="{282634D1-BE67-40B1-B03F-E4CC1878FF5F}"/>
                </a:ext>
              </a:extLst>
            </p:cNvPr>
            <p:cNvSpPr/>
            <p:nvPr/>
          </p:nvSpPr>
          <p:spPr>
            <a:xfrm>
              <a:off x="1543050" y="2552700"/>
              <a:ext cx="1104900" cy="1333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Rectangle 27">
              <a:extLst>
                <a:ext uri="{FF2B5EF4-FFF2-40B4-BE49-F238E27FC236}">
                  <a16:creationId xmlns:a16="http://schemas.microsoft.com/office/drawing/2014/main" id="{F3CC9A6F-31E9-4C05-AAD1-63237E346F05}"/>
                </a:ext>
              </a:extLst>
            </p:cNvPr>
            <p:cNvSpPr/>
            <p:nvPr/>
          </p:nvSpPr>
          <p:spPr>
            <a:xfrm>
              <a:off x="1543050" y="3600449"/>
              <a:ext cx="1257300" cy="2952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9" name="Group 28">
            <a:extLst>
              <a:ext uri="{FF2B5EF4-FFF2-40B4-BE49-F238E27FC236}">
                <a16:creationId xmlns:a16="http://schemas.microsoft.com/office/drawing/2014/main" id="{0EB1EB58-6873-4A84-9753-7A04E73A420E}"/>
              </a:ext>
            </a:extLst>
          </p:cNvPr>
          <p:cNvGrpSpPr/>
          <p:nvPr/>
        </p:nvGrpSpPr>
        <p:grpSpPr>
          <a:xfrm>
            <a:off x="2266148" y="797001"/>
            <a:ext cx="2664820" cy="3975735"/>
            <a:chOff x="1373780" y="772312"/>
            <a:chExt cx="2664820" cy="3975735"/>
          </a:xfrm>
        </p:grpSpPr>
        <p:pic>
          <p:nvPicPr>
            <p:cNvPr id="30" name="Picture 29">
              <a:extLst>
                <a:ext uri="{FF2B5EF4-FFF2-40B4-BE49-F238E27FC236}">
                  <a16:creationId xmlns:a16="http://schemas.microsoft.com/office/drawing/2014/main" id="{B856B33C-AA50-495D-A5F6-52117FBEE2E5}"/>
                </a:ext>
              </a:extLst>
            </p:cNvPr>
            <p:cNvPicPr/>
            <p:nvPr/>
          </p:nvPicPr>
          <p:blipFill rotWithShape="1">
            <a:blip r:embed="rId4" cstate="print">
              <a:extLst>
                <a:ext uri="{28A0092B-C50C-407E-A947-70E740481C1C}">
                  <a14:useLocalDpi xmlns:a14="http://schemas.microsoft.com/office/drawing/2010/main" val="0"/>
                </a:ext>
              </a:extLst>
            </a:blip>
            <a:srcRect t="5108"/>
            <a:stretch/>
          </p:blipFill>
          <p:spPr bwMode="auto">
            <a:xfrm>
              <a:off x="1373780" y="772312"/>
              <a:ext cx="2664820" cy="3975735"/>
            </a:xfrm>
            <a:prstGeom prst="rect">
              <a:avLst/>
            </a:prstGeom>
            <a:ln>
              <a:solidFill>
                <a:schemeClr val="bg1">
                  <a:lumMod val="65000"/>
                </a:schemeClr>
              </a:solidFill>
            </a:ln>
          </p:spPr>
        </p:pic>
        <p:sp>
          <p:nvSpPr>
            <p:cNvPr id="31" name="Rectangle 30">
              <a:extLst>
                <a:ext uri="{FF2B5EF4-FFF2-40B4-BE49-F238E27FC236}">
                  <a16:creationId xmlns:a16="http://schemas.microsoft.com/office/drawing/2014/main" id="{13B685A9-EE72-4EB0-9228-C55CB29C70E9}"/>
                </a:ext>
              </a:extLst>
            </p:cNvPr>
            <p:cNvSpPr/>
            <p:nvPr/>
          </p:nvSpPr>
          <p:spPr>
            <a:xfrm>
              <a:off x="1504939" y="1296188"/>
              <a:ext cx="1092381" cy="1333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Rectangle 31">
              <a:extLst>
                <a:ext uri="{FF2B5EF4-FFF2-40B4-BE49-F238E27FC236}">
                  <a16:creationId xmlns:a16="http://schemas.microsoft.com/office/drawing/2014/main" id="{CEBDC327-E1C9-457A-9201-E0DFD12556D2}"/>
                </a:ext>
              </a:extLst>
            </p:cNvPr>
            <p:cNvSpPr/>
            <p:nvPr/>
          </p:nvSpPr>
          <p:spPr>
            <a:xfrm>
              <a:off x="1504938" y="2210588"/>
              <a:ext cx="1092381" cy="1333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 name="Rectangle 32">
              <a:extLst>
                <a:ext uri="{FF2B5EF4-FFF2-40B4-BE49-F238E27FC236}">
                  <a16:creationId xmlns:a16="http://schemas.microsoft.com/office/drawing/2014/main" id="{A85ABF7F-73D0-4185-89B2-DB063DE71103}"/>
                </a:ext>
              </a:extLst>
            </p:cNvPr>
            <p:cNvSpPr/>
            <p:nvPr/>
          </p:nvSpPr>
          <p:spPr>
            <a:xfrm>
              <a:off x="1504938" y="2693504"/>
              <a:ext cx="1092381" cy="1333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Rectangle 33">
              <a:extLst>
                <a:ext uri="{FF2B5EF4-FFF2-40B4-BE49-F238E27FC236}">
                  <a16:creationId xmlns:a16="http://schemas.microsoft.com/office/drawing/2014/main" id="{E10540C1-0791-48FF-88A2-B9C2DE5B0A3D}"/>
                </a:ext>
              </a:extLst>
            </p:cNvPr>
            <p:cNvSpPr/>
            <p:nvPr/>
          </p:nvSpPr>
          <p:spPr>
            <a:xfrm>
              <a:off x="1373780" y="3217363"/>
              <a:ext cx="1092381" cy="1333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5" name="Rectangle 34">
              <a:extLst>
                <a:ext uri="{FF2B5EF4-FFF2-40B4-BE49-F238E27FC236}">
                  <a16:creationId xmlns:a16="http://schemas.microsoft.com/office/drawing/2014/main" id="{A9C601C5-5FEA-4711-A7F4-8E3E7E33C18F}"/>
                </a:ext>
              </a:extLst>
            </p:cNvPr>
            <p:cNvSpPr/>
            <p:nvPr/>
          </p:nvSpPr>
          <p:spPr>
            <a:xfrm>
              <a:off x="1410617" y="4131762"/>
              <a:ext cx="1186702" cy="19004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Rectangle 35">
              <a:extLst>
                <a:ext uri="{FF2B5EF4-FFF2-40B4-BE49-F238E27FC236}">
                  <a16:creationId xmlns:a16="http://schemas.microsoft.com/office/drawing/2014/main" id="{C1C2E353-6294-4FA5-905E-AE7EA7179182}"/>
                </a:ext>
              </a:extLst>
            </p:cNvPr>
            <p:cNvSpPr/>
            <p:nvPr/>
          </p:nvSpPr>
          <p:spPr>
            <a:xfrm>
              <a:off x="1410617" y="1727672"/>
              <a:ext cx="1055699" cy="13335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extLst>
      <p:ext uri="{BB962C8B-B14F-4D97-AF65-F5344CB8AC3E}">
        <p14:creationId xmlns:p14="http://schemas.microsoft.com/office/powerpoint/2010/main" val="3494362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9E9D03-2BB4-4A9D-9CC9-052D82D17A6C}"/>
              </a:ext>
            </a:extLst>
          </p:cNvPr>
          <p:cNvSpPr>
            <a:spLocks noGrp="1"/>
          </p:cNvSpPr>
          <p:nvPr>
            <p:ph type="body" idx="1"/>
          </p:nvPr>
        </p:nvSpPr>
        <p:spPr>
          <a:xfrm>
            <a:off x="796781" y="318404"/>
            <a:ext cx="7994679" cy="4727321"/>
          </a:xfrm>
        </p:spPr>
        <p:txBody>
          <a:bodyPr/>
          <a:lstStyle/>
          <a:p>
            <a:r>
              <a:rPr lang="id-ID" sz="1400" dirty="0"/>
              <a:t>Masuk ke pilihan menu </a:t>
            </a:r>
            <a:r>
              <a:rPr lang="id-ID" sz="1400" b="1" dirty="0"/>
              <a:t>Kualitas Laboratorium dan klik Lab IPA </a:t>
            </a:r>
            <a:r>
              <a:rPr lang="id-ID" sz="1400" dirty="0"/>
              <a:t>untuk mengisi ketersediaan dan kualitas alat-alat laboratorium yang tersedia di sekolah</a:t>
            </a:r>
          </a:p>
          <a:p>
            <a:pPr marL="158750" indent="0">
              <a:buNone/>
            </a:pPr>
            <a:endParaRPr lang="id-ID" sz="1400" dirty="0"/>
          </a:p>
        </p:txBody>
      </p:sp>
      <p:pic>
        <p:nvPicPr>
          <p:cNvPr id="3" name="Picture 2">
            <a:extLst>
              <a:ext uri="{FF2B5EF4-FFF2-40B4-BE49-F238E27FC236}">
                <a16:creationId xmlns:a16="http://schemas.microsoft.com/office/drawing/2014/main" id="{9244E37B-CA9A-4263-99E6-B2A02BE29D0C}"/>
              </a:ext>
            </a:extLst>
          </p:cNvPr>
          <p:cNvPicPr>
            <a:picLocks noChangeAspect="1"/>
          </p:cNvPicPr>
          <p:nvPr/>
        </p:nvPicPr>
        <p:blipFill rotWithShape="1">
          <a:blip r:embed="rId2"/>
          <a:srcRect t="10767" b="4697"/>
          <a:stretch/>
        </p:blipFill>
        <p:spPr>
          <a:xfrm>
            <a:off x="1356189" y="1017142"/>
            <a:ext cx="7191909" cy="3493212"/>
          </a:xfrm>
          <a:prstGeom prst="rect">
            <a:avLst/>
          </a:prstGeom>
          <a:ln>
            <a:solidFill>
              <a:schemeClr val="bg1">
                <a:lumMod val="85000"/>
              </a:schemeClr>
            </a:solidFill>
          </a:ln>
        </p:spPr>
      </p:pic>
      <p:sp>
        <p:nvSpPr>
          <p:cNvPr id="7" name="Rectangle 6">
            <a:extLst>
              <a:ext uri="{FF2B5EF4-FFF2-40B4-BE49-F238E27FC236}">
                <a16:creationId xmlns:a16="http://schemas.microsoft.com/office/drawing/2014/main" id="{432904DD-FE50-4E1B-85D9-4D55F511D049}"/>
              </a:ext>
            </a:extLst>
          </p:cNvPr>
          <p:cNvSpPr/>
          <p:nvPr/>
        </p:nvSpPr>
        <p:spPr>
          <a:xfrm>
            <a:off x="1371588" y="1991824"/>
            <a:ext cx="1164522" cy="242371"/>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Arrow: Right 5">
            <a:extLst>
              <a:ext uri="{FF2B5EF4-FFF2-40B4-BE49-F238E27FC236}">
                <a16:creationId xmlns:a16="http://schemas.microsoft.com/office/drawing/2014/main" id="{477BCFA5-440C-448D-A970-9757223D0B7C}"/>
              </a:ext>
            </a:extLst>
          </p:cNvPr>
          <p:cNvSpPr/>
          <p:nvPr/>
        </p:nvSpPr>
        <p:spPr>
          <a:xfrm>
            <a:off x="2167997" y="2966506"/>
            <a:ext cx="582261" cy="24237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03673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9E9D03-2BB4-4A9D-9CC9-052D82D17A6C}"/>
              </a:ext>
            </a:extLst>
          </p:cNvPr>
          <p:cNvSpPr>
            <a:spLocks noGrp="1"/>
          </p:cNvSpPr>
          <p:nvPr>
            <p:ph type="body" idx="1"/>
          </p:nvPr>
        </p:nvSpPr>
        <p:spPr>
          <a:xfrm>
            <a:off x="796781" y="318404"/>
            <a:ext cx="7994679" cy="4727321"/>
          </a:xfrm>
        </p:spPr>
        <p:txBody>
          <a:bodyPr/>
          <a:lstStyle/>
          <a:p>
            <a:r>
              <a:rPr lang="id-ID" sz="1400" dirty="0"/>
              <a:t>Selanjutnya akan tampil kotak dialog seperti gambar di bawah. Isi semua data alat lab sekolah mulai dari no. 1 s.d 53 (</a:t>
            </a:r>
            <a:r>
              <a:rPr lang="id-ID" sz="1400" b="1" dirty="0">
                <a:solidFill>
                  <a:srgbClr val="FF0000"/>
                </a:solidFill>
              </a:rPr>
              <a:t>Sarpras Lab SMP sesuai PERMEN No. 24 tahun 2007</a:t>
            </a:r>
            <a:r>
              <a:rPr lang="id-ID" sz="1400" dirty="0"/>
              <a:t>)</a:t>
            </a:r>
          </a:p>
          <a:p>
            <a:pPr marL="158750" indent="0">
              <a:buNone/>
            </a:pPr>
            <a:endParaRPr lang="id-ID" sz="1400" dirty="0"/>
          </a:p>
        </p:txBody>
      </p:sp>
      <p:pic>
        <p:nvPicPr>
          <p:cNvPr id="3" name="Picture 2">
            <a:extLst>
              <a:ext uri="{FF2B5EF4-FFF2-40B4-BE49-F238E27FC236}">
                <a16:creationId xmlns:a16="http://schemas.microsoft.com/office/drawing/2014/main" id="{271C61E8-4A95-4A13-A62C-B5395FD5FDAC}"/>
              </a:ext>
            </a:extLst>
          </p:cNvPr>
          <p:cNvPicPr>
            <a:picLocks noChangeAspect="1"/>
          </p:cNvPicPr>
          <p:nvPr/>
        </p:nvPicPr>
        <p:blipFill rotWithShape="1">
          <a:blip r:embed="rId2"/>
          <a:srcRect t="9968" r="1460" b="6169"/>
          <a:stretch/>
        </p:blipFill>
        <p:spPr>
          <a:xfrm>
            <a:off x="1342815" y="1027416"/>
            <a:ext cx="7236105" cy="3462392"/>
          </a:xfrm>
          <a:prstGeom prst="rect">
            <a:avLst/>
          </a:prstGeom>
          <a:ln>
            <a:solidFill>
              <a:schemeClr val="bg1">
                <a:lumMod val="85000"/>
              </a:schemeClr>
            </a:solidFill>
          </a:ln>
        </p:spPr>
      </p:pic>
      <p:sp>
        <p:nvSpPr>
          <p:cNvPr id="7" name="Rectangle 6">
            <a:extLst>
              <a:ext uri="{FF2B5EF4-FFF2-40B4-BE49-F238E27FC236}">
                <a16:creationId xmlns:a16="http://schemas.microsoft.com/office/drawing/2014/main" id="{6AC87F40-8790-4F50-AFA0-F31AC7C8C1A0}"/>
              </a:ext>
            </a:extLst>
          </p:cNvPr>
          <p:cNvSpPr/>
          <p:nvPr/>
        </p:nvSpPr>
        <p:spPr>
          <a:xfrm>
            <a:off x="5133692" y="3167655"/>
            <a:ext cx="2667493" cy="11988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545404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41;p25">
            <a:extLst>
              <a:ext uri="{FF2B5EF4-FFF2-40B4-BE49-F238E27FC236}">
                <a16:creationId xmlns:a16="http://schemas.microsoft.com/office/drawing/2014/main" id="{4CFA2B76-DB5B-4C06-9883-8B9300A7E8A4}"/>
              </a:ext>
            </a:extLst>
          </p:cNvPr>
          <p:cNvSpPr txBox="1">
            <a:spLocks noGrp="1"/>
          </p:cNvSpPr>
          <p:nvPr>
            <p:ph type="title"/>
          </p:nvPr>
        </p:nvSpPr>
        <p:spPr>
          <a:xfrm>
            <a:off x="1088332" y="126600"/>
            <a:ext cx="7780246" cy="674784"/>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id-ID" sz="1800" b="1" dirty="0">
                <a:solidFill>
                  <a:schemeClr val="accent1"/>
                </a:solidFill>
                <a:latin typeface="cmss10" panose="020B0500000000000000" pitchFamily="34" charset="0"/>
              </a:rPr>
              <a:t>DATA ALAT LAB YANG HARUS DIINPUT SEKOLAH</a:t>
            </a:r>
            <a:br>
              <a:rPr lang="id-ID" sz="1800" b="1" dirty="0">
                <a:solidFill>
                  <a:schemeClr val="accent1"/>
                </a:solidFill>
                <a:latin typeface="cmss10" panose="020B0500000000000000" pitchFamily="34" charset="0"/>
              </a:rPr>
            </a:br>
            <a:r>
              <a:rPr lang="id-ID" sz="1800" b="1" u="sng" dirty="0">
                <a:solidFill>
                  <a:schemeClr val="accent1"/>
                </a:solidFill>
                <a:latin typeface="cmss10" panose="020B0500000000000000" pitchFamily="34" charset="0"/>
              </a:rPr>
              <a:t>JENJANG SMP</a:t>
            </a:r>
            <a:endParaRPr sz="1800" b="1" u="sng" dirty="0">
              <a:solidFill>
                <a:schemeClr val="accent1"/>
              </a:solidFill>
              <a:latin typeface="cmss10" panose="020B0500000000000000" pitchFamily="34" charset="0"/>
            </a:endParaRPr>
          </a:p>
        </p:txBody>
      </p:sp>
      <p:sp>
        <p:nvSpPr>
          <p:cNvPr id="8" name="Text Placeholder 1">
            <a:extLst>
              <a:ext uri="{FF2B5EF4-FFF2-40B4-BE49-F238E27FC236}">
                <a16:creationId xmlns:a16="http://schemas.microsoft.com/office/drawing/2014/main" id="{A0351758-43E4-4A09-B9A5-1FCD4399D674}"/>
              </a:ext>
            </a:extLst>
          </p:cNvPr>
          <p:cNvSpPr>
            <a:spLocks noGrp="1"/>
          </p:cNvSpPr>
          <p:nvPr>
            <p:ph type="body" idx="1"/>
          </p:nvPr>
        </p:nvSpPr>
        <p:spPr>
          <a:xfrm>
            <a:off x="875840" y="801384"/>
            <a:ext cx="7992738" cy="4248470"/>
          </a:xfrm>
        </p:spPr>
        <p:txBody>
          <a:bodyPr numCol="4"/>
          <a:lstStyle/>
          <a:p>
            <a:pPr>
              <a:buFont typeface="+mj-lt"/>
              <a:buAutoNum type="arabicPeriod"/>
            </a:pPr>
            <a:r>
              <a:rPr lang="id-ID" sz="1200" dirty="0"/>
              <a:t>Kursi</a:t>
            </a:r>
          </a:p>
          <a:p>
            <a:pPr>
              <a:buFont typeface="+mj-lt"/>
              <a:buAutoNum type="arabicPeriod"/>
            </a:pPr>
            <a:r>
              <a:rPr lang="id-ID" sz="1200" dirty="0"/>
              <a:t>Meja peserta didik</a:t>
            </a:r>
          </a:p>
          <a:p>
            <a:pPr>
              <a:buFont typeface="+mj-lt"/>
              <a:buAutoNum type="arabicPeriod"/>
            </a:pPr>
            <a:r>
              <a:rPr lang="id-ID" sz="1200" dirty="0"/>
              <a:t>Meja demonstrasi</a:t>
            </a:r>
          </a:p>
          <a:p>
            <a:pPr>
              <a:buFont typeface="+mj-lt"/>
              <a:buAutoNum type="arabicPeriod"/>
            </a:pPr>
            <a:r>
              <a:rPr lang="id-ID" sz="1200" dirty="0"/>
              <a:t>Meja persiapan</a:t>
            </a:r>
          </a:p>
          <a:p>
            <a:pPr>
              <a:buFont typeface="+mj-lt"/>
              <a:buAutoNum type="arabicPeriod"/>
            </a:pPr>
            <a:r>
              <a:rPr lang="id-ID" sz="1200" dirty="0"/>
              <a:t>Lemari alat</a:t>
            </a:r>
          </a:p>
          <a:p>
            <a:pPr>
              <a:buFont typeface="+mj-lt"/>
              <a:buAutoNum type="arabicPeriod"/>
            </a:pPr>
            <a:r>
              <a:rPr lang="id-ID" sz="1200" dirty="0"/>
              <a:t>Lemari bahan</a:t>
            </a:r>
          </a:p>
          <a:p>
            <a:pPr>
              <a:buFont typeface="+mj-lt"/>
              <a:buAutoNum type="arabicPeriod"/>
            </a:pPr>
            <a:r>
              <a:rPr lang="id-ID" sz="1200" dirty="0"/>
              <a:t>Bak cuci</a:t>
            </a:r>
          </a:p>
          <a:p>
            <a:pPr>
              <a:buFont typeface="+mj-lt"/>
              <a:buAutoNum type="arabicPeriod"/>
            </a:pPr>
            <a:r>
              <a:rPr lang="id-ID" sz="1200" dirty="0"/>
              <a:t>Mistar</a:t>
            </a:r>
          </a:p>
          <a:p>
            <a:pPr>
              <a:buFont typeface="+mj-lt"/>
              <a:buAutoNum type="arabicPeriod"/>
            </a:pPr>
            <a:r>
              <a:rPr lang="id-ID" sz="1200" dirty="0"/>
              <a:t>Jangka sorong</a:t>
            </a:r>
          </a:p>
          <a:p>
            <a:pPr>
              <a:buFont typeface="+mj-lt"/>
              <a:buAutoNum type="arabicPeriod"/>
            </a:pPr>
            <a:r>
              <a:rPr lang="id-ID" sz="1200" dirty="0"/>
              <a:t>Timbangan</a:t>
            </a:r>
          </a:p>
          <a:p>
            <a:pPr>
              <a:buFont typeface="+mj-lt"/>
              <a:buAutoNum type="arabicPeriod"/>
            </a:pPr>
            <a:r>
              <a:rPr lang="id-ID" sz="1200" dirty="0"/>
              <a:t>Stopwatch</a:t>
            </a:r>
          </a:p>
          <a:p>
            <a:pPr>
              <a:buFont typeface="+mj-lt"/>
              <a:buAutoNum type="arabicPeriod"/>
            </a:pPr>
            <a:r>
              <a:rPr lang="id-ID" sz="1200" dirty="0"/>
              <a:t>Rol meter</a:t>
            </a:r>
          </a:p>
          <a:p>
            <a:pPr>
              <a:buFont typeface="+mj-lt"/>
              <a:buAutoNum type="arabicPeriod"/>
            </a:pPr>
            <a:r>
              <a:rPr lang="id-ID" sz="1200" dirty="0"/>
              <a:t>Termometer 100 C</a:t>
            </a:r>
          </a:p>
          <a:p>
            <a:pPr>
              <a:buFont typeface="+mj-lt"/>
              <a:buAutoNum type="arabicPeriod"/>
            </a:pPr>
            <a:r>
              <a:rPr lang="id-ID" sz="1200" dirty="0"/>
              <a:t>Gelas ukur</a:t>
            </a:r>
          </a:p>
          <a:p>
            <a:pPr>
              <a:buFont typeface="+mj-lt"/>
              <a:buAutoNum type="arabicPeriod"/>
            </a:pPr>
            <a:r>
              <a:rPr lang="id-ID" sz="1200" dirty="0"/>
              <a:t>Massa logam</a:t>
            </a:r>
          </a:p>
          <a:p>
            <a:pPr>
              <a:buFont typeface="+mj-lt"/>
              <a:buAutoNum type="arabicPeriod"/>
            </a:pPr>
            <a:r>
              <a:rPr lang="id-ID" sz="1200" dirty="0"/>
              <a:t>Multimeter AC/DC, 10 kilo ohm/volt</a:t>
            </a:r>
          </a:p>
          <a:p>
            <a:pPr>
              <a:buFont typeface="+mj-lt"/>
              <a:buAutoNum type="arabicPeriod"/>
            </a:pPr>
            <a:r>
              <a:rPr lang="id-ID" sz="1200" dirty="0"/>
              <a:t>Batang magnet</a:t>
            </a:r>
          </a:p>
          <a:p>
            <a:pPr>
              <a:buFont typeface="+mj-lt"/>
              <a:buAutoNum type="arabicPeriod"/>
            </a:pPr>
            <a:r>
              <a:rPr lang="id-ID" sz="1200" dirty="0"/>
              <a:t>Globe</a:t>
            </a:r>
          </a:p>
          <a:p>
            <a:pPr>
              <a:buFont typeface="+mj-lt"/>
              <a:buAutoNum type="arabicPeriod"/>
            </a:pPr>
            <a:r>
              <a:rPr lang="id-ID" sz="1200" dirty="0"/>
              <a:t>Model tata surya</a:t>
            </a:r>
          </a:p>
          <a:p>
            <a:pPr>
              <a:buFont typeface="+mj-lt"/>
              <a:buAutoNum type="arabicPeriod"/>
            </a:pPr>
            <a:r>
              <a:rPr lang="id-ID" sz="1200" dirty="0"/>
              <a:t>Garpu tala</a:t>
            </a:r>
          </a:p>
          <a:p>
            <a:pPr>
              <a:buFont typeface="+mj-lt"/>
              <a:buAutoNum type="arabicPeriod"/>
            </a:pPr>
            <a:r>
              <a:rPr lang="id-ID" sz="1200" dirty="0"/>
              <a:t>Bidang miring</a:t>
            </a:r>
          </a:p>
          <a:p>
            <a:pPr>
              <a:buFont typeface="+mj-lt"/>
              <a:buAutoNum type="arabicPeriod"/>
            </a:pPr>
            <a:r>
              <a:rPr lang="id-ID" sz="1200" dirty="0"/>
              <a:t>Dinamometer</a:t>
            </a:r>
          </a:p>
          <a:p>
            <a:pPr>
              <a:buFont typeface="+mj-lt"/>
              <a:buAutoNum type="arabicPeriod"/>
            </a:pPr>
            <a:r>
              <a:rPr lang="id-ID" sz="1200" dirty="0"/>
              <a:t>Katrol tetap</a:t>
            </a:r>
          </a:p>
          <a:p>
            <a:pPr>
              <a:buFont typeface="+mj-lt"/>
              <a:buAutoNum type="arabicPeriod"/>
            </a:pPr>
            <a:r>
              <a:rPr lang="id-ID" sz="1200" dirty="0"/>
              <a:t>Katrol bergerak</a:t>
            </a:r>
          </a:p>
          <a:p>
            <a:pPr>
              <a:buFont typeface="+mj-lt"/>
              <a:buAutoNum type="arabicPeriod"/>
            </a:pPr>
            <a:r>
              <a:rPr lang="id-ID" sz="1200" dirty="0"/>
              <a:t>Balok kayu Percobaan muai panjang</a:t>
            </a:r>
          </a:p>
          <a:p>
            <a:pPr>
              <a:buFont typeface="+mj-lt"/>
              <a:buAutoNum type="arabicPeriod"/>
            </a:pPr>
            <a:r>
              <a:rPr lang="id-ID" sz="1200" dirty="0"/>
              <a:t>Percobaan optik</a:t>
            </a:r>
          </a:p>
          <a:p>
            <a:pPr>
              <a:buFont typeface="+mj-lt"/>
              <a:buAutoNum type="arabicPeriod"/>
            </a:pPr>
            <a:r>
              <a:rPr lang="id-ID" sz="1200" dirty="0"/>
              <a:t>Percobaan rangkaian listrik</a:t>
            </a:r>
          </a:p>
          <a:p>
            <a:pPr>
              <a:buFont typeface="+mj-lt"/>
              <a:buAutoNum type="arabicPeriod"/>
            </a:pPr>
            <a:r>
              <a:rPr lang="id-ID" sz="1200" dirty="0"/>
              <a:t>Gelas kimia</a:t>
            </a:r>
          </a:p>
          <a:p>
            <a:pPr>
              <a:buFont typeface="+mj-lt"/>
              <a:buAutoNum type="arabicPeriod"/>
            </a:pPr>
            <a:r>
              <a:rPr lang="id-ID" sz="1200" dirty="0"/>
              <a:t>Model molekul sederhana</a:t>
            </a:r>
          </a:p>
          <a:p>
            <a:pPr>
              <a:buFont typeface="+mj-lt"/>
              <a:buAutoNum type="arabicPeriod"/>
            </a:pPr>
            <a:r>
              <a:rPr lang="id-ID" sz="1200" dirty="0"/>
              <a:t>Pembakar spiritus</a:t>
            </a:r>
          </a:p>
          <a:p>
            <a:pPr>
              <a:buFont typeface="+mj-lt"/>
              <a:buAutoNum type="arabicPeriod"/>
            </a:pPr>
            <a:r>
              <a:rPr lang="id-ID" sz="1200" dirty="0"/>
              <a:t>Cawan penguapan</a:t>
            </a:r>
          </a:p>
          <a:p>
            <a:pPr>
              <a:buFont typeface="+mj-lt"/>
              <a:buAutoNum type="arabicPeriod"/>
            </a:pPr>
            <a:r>
              <a:rPr lang="id-ID" sz="1200" dirty="0"/>
              <a:t>Kaki tiga</a:t>
            </a:r>
          </a:p>
          <a:p>
            <a:pPr>
              <a:buFont typeface="+mj-lt"/>
              <a:buAutoNum type="arabicPeriod"/>
            </a:pPr>
            <a:r>
              <a:rPr lang="id-ID" sz="1200" dirty="0"/>
              <a:t>Plat tetes</a:t>
            </a:r>
          </a:p>
          <a:p>
            <a:pPr>
              <a:buFont typeface="+mj-lt"/>
              <a:buAutoNum type="arabicPeriod"/>
            </a:pPr>
            <a:r>
              <a:rPr lang="id-ID" sz="1200" dirty="0"/>
              <a:t>Pipet tetes + karet</a:t>
            </a:r>
          </a:p>
          <a:p>
            <a:pPr>
              <a:buFont typeface="+mj-lt"/>
              <a:buAutoNum type="arabicPeriod"/>
            </a:pPr>
            <a:r>
              <a:rPr lang="id-ID" sz="1200" dirty="0"/>
              <a:t>Mikroskop monokuler</a:t>
            </a:r>
          </a:p>
          <a:p>
            <a:pPr>
              <a:buFont typeface="+mj-lt"/>
              <a:buAutoNum type="arabicPeriod"/>
            </a:pPr>
            <a:r>
              <a:rPr lang="id-ID" sz="1200" dirty="0"/>
              <a:t>Kaca pembesar</a:t>
            </a:r>
          </a:p>
          <a:p>
            <a:pPr>
              <a:buFont typeface="+mj-lt"/>
              <a:buAutoNum type="arabicPeriod"/>
            </a:pPr>
            <a:r>
              <a:rPr lang="id-ID" sz="1200" dirty="0"/>
              <a:t>Poster genetika</a:t>
            </a:r>
          </a:p>
          <a:p>
            <a:pPr>
              <a:buFont typeface="+mj-lt"/>
              <a:buAutoNum type="arabicPeriod"/>
            </a:pPr>
            <a:r>
              <a:rPr lang="id-ID" sz="1200" dirty="0"/>
              <a:t>Model kerangka manusia</a:t>
            </a:r>
          </a:p>
          <a:p>
            <a:pPr>
              <a:buFont typeface="+mj-lt"/>
              <a:buAutoNum type="arabicPeriod"/>
            </a:pPr>
            <a:r>
              <a:rPr lang="id-ID" sz="1200" dirty="0"/>
              <a:t>Model tubuh manusia</a:t>
            </a:r>
          </a:p>
          <a:p>
            <a:pPr>
              <a:buFont typeface="+mj-lt"/>
              <a:buAutoNum type="arabicPeriod"/>
            </a:pPr>
            <a:r>
              <a:rPr lang="id-ID" sz="1200" dirty="0"/>
              <a:t>Gambar/model pencernaan manusia</a:t>
            </a:r>
          </a:p>
          <a:p>
            <a:pPr>
              <a:buFont typeface="+mj-lt"/>
              <a:buAutoNum type="arabicPeriod"/>
            </a:pPr>
            <a:r>
              <a:rPr lang="id-ID" sz="1200" dirty="0"/>
              <a:t>Gambar/model sistem peredaran darah manusia</a:t>
            </a:r>
          </a:p>
          <a:p>
            <a:pPr>
              <a:buFont typeface="+mj-lt"/>
              <a:buAutoNum type="arabicPeriod"/>
            </a:pPr>
            <a:r>
              <a:rPr lang="id-ID" sz="1200" dirty="0"/>
              <a:t>Gambar/model sistem pernafasan manusia</a:t>
            </a:r>
          </a:p>
          <a:p>
            <a:pPr>
              <a:buFont typeface="+mj-lt"/>
              <a:buAutoNum type="arabicPeriod"/>
            </a:pPr>
            <a:r>
              <a:rPr lang="id-ID" sz="1200" dirty="0"/>
              <a:t>Gambar/model jantung manusia</a:t>
            </a:r>
          </a:p>
          <a:p>
            <a:pPr>
              <a:buFont typeface="+mj-lt"/>
              <a:buAutoNum type="arabicPeriod"/>
            </a:pPr>
            <a:r>
              <a:rPr lang="id-ID" sz="1200" dirty="0"/>
              <a:t>Gambar/model mata manusia</a:t>
            </a:r>
          </a:p>
          <a:p>
            <a:pPr>
              <a:buFont typeface="+mj-lt"/>
              <a:buAutoNum type="arabicPeriod"/>
            </a:pPr>
            <a:r>
              <a:rPr lang="id-ID" sz="1200" dirty="0"/>
              <a:t>Gambar/model telinga manusia</a:t>
            </a:r>
          </a:p>
          <a:p>
            <a:pPr>
              <a:buFont typeface="+mj-lt"/>
              <a:buAutoNum type="arabicPeriod"/>
            </a:pPr>
            <a:r>
              <a:rPr lang="id-ID" sz="1200" dirty="0"/>
              <a:t>Gambar/model tenggorokan manusia</a:t>
            </a:r>
          </a:p>
          <a:p>
            <a:pPr>
              <a:buFont typeface="+mj-lt"/>
              <a:buAutoNum type="arabicPeriod"/>
            </a:pPr>
            <a:r>
              <a:rPr lang="id-ID" sz="1200" dirty="0"/>
              <a:t>Petunjuk percobaan</a:t>
            </a:r>
          </a:p>
          <a:p>
            <a:pPr>
              <a:buFont typeface="+mj-lt"/>
              <a:buAutoNum type="arabicPeriod"/>
            </a:pPr>
            <a:r>
              <a:rPr lang="id-ID" sz="1200" dirty="0"/>
              <a:t>Papan tulis</a:t>
            </a:r>
          </a:p>
          <a:p>
            <a:pPr>
              <a:buFont typeface="+mj-lt"/>
              <a:buAutoNum type="arabicPeriod"/>
            </a:pPr>
            <a:r>
              <a:rPr lang="id-ID" sz="1200" dirty="0"/>
              <a:t>Soket listrik</a:t>
            </a:r>
          </a:p>
          <a:p>
            <a:pPr>
              <a:buFont typeface="+mj-lt"/>
              <a:buAutoNum type="arabicPeriod"/>
            </a:pPr>
            <a:r>
              <a:rPr lang="id-ID" sz="1200" dirty="0"/>
              <a:t>Alat pemadam kebakaran</a:t>
            </a:r>
          </a:p>
          <a:p>
            <a:pPr>
              <a:buFont typeface="+mj-lt"/>
              <a:buAutoNum type="arabicPeriod"/>
            </a:pPr>
            <a:r>
              <a:rPr lang="id-ID" sz="1200" dirty="0"/>
              <a:t>Peralatan P3K</a:t>
            </a:r>
          </a:p>
          <a:p>
            <a:pPr>
              <a:buFont typeface="+mj-lt"/>
              <a:buAutoNum type="arabicPeriod"/>
            </a:pPr>
            <a:r>
              <a:rPr lang="id-ID" sz="1200" dirty="0"/>
              <a:t>Tempat sampah</a:t>
            </a:r>
          </a:p>
          <a:p>
            <a:pPr>
              <a:buFont typeface="+mj-lt"/>
              <a:buAutoNum type="arabicPeriod"/>
            </a:pPr>
            <a:r>
              <a:rPr lang="id-ID" sz="1200" dirty="0"/>
              <a:t>Jam dinding</a:t>
            </a:r>
          </a:p>
          <a:p>
            <a:pPr>
              <a:buFont typeface="+mj-lt"/>
              <a:buAutoNum type="arabicPeriod"/>
            </a:pPr>
            <a:endParaRPr lang="id-ID" sz="1200" dirty="0"/>
          </a:p>
        </p:txBody>
      </p:sp>
    </p:spTree>
    <p:extLst>
      <p:ext uri="{BB962C8B-B14F-4D97-AF65-F5344CB8AC3E}">
        <p14:creationId xmlns:p14="http://schemas.microsoft.com/office/powerpoint/2010/main" val="4151401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41;p25">
            <a:extLst>
              <a:ext uri="{FF2B5EF4-FFF2-40B4-BE49-F238E27FC236}">
                <a16:creationId xmlns:a16="http://schemas.microsoft.com/office/drawing/2014/main" id="{4CFA2B76-DB5B-4C06-9883-8B9300A7E8A4}"/>
              </a:ext>
            </a:extLst>
          </p:cNvPr>
          <p:cNvSpPr txBox="1">
            <a:spLocks noGrp="1"/>
          </p:cNvSpPr>
          <p:nvPr>
            <p:ph type="title"/>
          </p:nvPr>
        </p:nvSpPr>
        <p:spPr>
          <a:xfrm>
            <a:off x="1088332" y="126600"/>
            <a:ext cx="7780246" cy="674784"/>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id-ID" sz="1800" b="1" dirty="0">
                <a:solidFill>
                  <a:schemeClr val="accent1"/>
                </a:solidFill>
                <a:latin typeface="cmss10" panose="020B0500000000000000" pitchFamily="34" charset="0"/>
              </a:rPr>
              <a:t>DATA ALAT LAB YANG HARUS DIINPUT SEKOLAH</a:t>
            </a:r>
            <a:br>
              <a:rPr lang="id-ID" sz="1800" b="1" dirty="0">
                <a:solidFill>
                  <a:schemeClr val="accent1"/>
                </a:solidFill>
                <a:latin typeface="cmss10" panose="020B0500000000000000" pitchFamily="34" charset="0"/>
              </a:rPr>
            </a:br>
            <a:r>
              <a:rPr lang="id-ID" sz="1800" b="1" u="sng" dirty="0">
                <a:solidFill>
                  <a:schemeClr val="accent1"/>
                </a:solidFill>
                <a:latin typeface="cmss10" panose="020B0500000000000000" pitchFamily="34" charset="0"/>
              </a:rPr>
              <a:t>JENJANG FISIKA SMA</a:t>
            </a:r>
            <a:endParaRPr sz="1800" b="1" u="sng" dirty="0">
              <a:solidFill>
                <a:schemeClr val="accent1"/>
              </a:solidFill>
              <a:latin typeface="cmss10" panose="020B0500000000000000" pitchFamily="34" charset="0"/>
            </a:endParaRPr>
          </a:p>
        </p:txBody>
      </p:sp>
      <p:sp>
        <p:nvSpPr>
          <p:cNvPr id="8" name="Text Placeholder 1">
            <a:extLst>
              <a:ext uri="{FF2B5EF4-FFF2-40B4-BE49-F238E27FC236}">
                <a16:creationId xmlns:a16="http://schemas.microsoft.com/office/drawing/2014/main" id="{A0351758-43E4-4A09-B9A5-1FCD4399D674}"/>
              </a:ext>
            </a:extLst>
          </p:cNvPr>
          <p:cNvSpPr>
            <a:spLocks noGrp="1"/>
          </p:cNvSpPr>
          <p:nvPr>
            <p:ph type="body" idx="1"/>
          </p:nvPr>
        </p:nvSpPr>
        <p:spPr>
          <a:xfrm>
            <a:off x="875840" y="801384"/>
            <a:ext cx="7992738" cy="4248470"/>
          </a:xfrm>
        </p:spPr>
        <p:txBody>
          <a:bodyPr numCol="4"/>
          <a:lstStyle/>
          <a:p>
            <a:pPr>
              <a:buFont typeface="+mj-lt"/>
              <a:buAutoNum type="arabicPeriod"/>
            </a:pPr>
            <a:r>
              <a:rPr lang="id-ID" sz="1200" dirty="0"/>
              <a:t>Kursi</a:t>
            </a:r>
          </a:p>
          <a:p>
            <a:pPr>
              <a:buFont typeface="+mj-lt"/>
              <a:buAutoNum type="arabicPeriod"/>
            </a:pPr>
            <a:r>
              <a:rPr lang="id-ID" sz="1200" dirty="0"/>
              <a:t>Meja kerja</a:t>
            </a:r>
          </a:p>
          <a:p>
            <a:pPr>
              <a:buFont typeface="+mj-lt"/>
              <a:buAutoNum type="arabicPeriod"/>
            </a:pPr>
            <a:r>
              <a:rPr lang="id-ID" sz="1200" dirty="0"/>
              <a:t>Meja demonstrasi</a:t>
            </a:r>
          </a:p>
          <a:p>
            <a:pPr>
              <a:buFont typeface="+mj-lt"/>
              <a:buAutoNum type="arabicPeriod"/>
            </a:pPr>
            <a:r>
              <a:rPr lang="id-ID" sz="1200" dirty="0"/>
              <a:t>Meja persiapan</a:t>
            </a:r>
          </a:p>
          <a:p>
            <a:pPr>
              <a:buFont typeface="+mj-lt"/>
              <a:buAutoNum type="arabicPeriod"/>
            </a:pPr>
            <a:r>
              <a:rPr lang="id-ID" sz="1200" dirty="0"/>
              <a:t>Lemari alat</a:t>
            </a:r>
          </a:p>
          <a:p>
            <a:pPr>
              <a:buFont typeface="+mj-lt"/>
              <a:buAutoNum type="arabicPeriod"/>
            </a:pPr>
            <a:r>
              <a:rPr lang="id-ID" sz="1200" dirty="0"/>
              <a:t>Lemari bahan</a:t>
            </a:r>
          </a:p>
          <a:p>
            <a:pPr>
              <a:buFont typeface="+mj-lt"/>
              <a:buAutoNum type="arabicPeriod"/>
            </a:pPr>
            <a:r>
              <a:rPr lang="id-ID" sz="1200" dirty="0"/>
              <a:t>Bak cuci</a:t>
            </a:r>
          </a:p>
          <a:p>
            <a:pPr>
              <a:buFont typeface="+mj-lt"/>
              <a:buAutoNum type="arabicPeriod"/>
            </a:pPr>
            <a:r>
              <a:rPr lang="id-ID" sz="1200" dirty="0"/>
              <a:t>Mistar</a:t>
            </a:r>
          </a:p>
          <a:p>
            <a:pPr>
              <a:buFont typeface="+mj-lt"/>
              <a:buAutoNum type="arabicPeriod"/>
            </a:pPr>
            <a:r>
              <a:rPr lang="id-ID" sz="1200" dirty="0"/>
              <a:t>Rolmeter</a:t>
            </a:r>
          </a:p>
          <a:p>
            <a:pPr>
              <a:buFont typeface="+mj-lt"/>
              <a:buAutoNum type="arabicPeriod"/>
            </a:pPr>
            <a:r>
              <a:rPr lang="id-ID" sz="1200" dirty="0"/>
              <a:t>Jangka sorong</a:t>
            </a:r>
          </a:p>
          <a:p>
            <a:pPr>
              <a:buFont typeface="+mj-lt"/>
              <a:buAutoNum type="arabicPeriod"/>
            </a:pPr>
            <a:r>
              <a:rPr lang="id-ID" sz="1200" dirty="0"/>
              <a:t>Mikrometer</a:t>
            </a:r>
          </a:p>
          <a:p>
            <a:pPr>
              <a:buFont typeface="+mj-lt"/>
              <a:buAutoNum type="arabicPeriod"/>
            </a:pPr>
            <a:r>
              <a:rPr lang="id-ID" sz="1200" dirty="0"/>
              <a:t>Kubus massa sama</a:t>
            </a:r>
          </a:p>
          <a:p>
            <a:pPr>
              <a:buFont typeface="+mj-lt"/>
              <a:buAutoNum type="arabicPeriod"/>
            </a:pPr>
            <a:r>
              <a:rPr lang="id-ID" sz="1200" dirty="0"/>
              <a:t>Silinder massa sama</a:t>
            </a:r>
          </a:p>
          <a:p>
            <a:pPr>
              <a:buFont typeface="+mj-lt"/>
              <a:buAutoNum type="arabicPeriod"/>
            </a:pPr>
            <a:r>
              <a:rPr lang="id-ID" sz="1200" dirty="0"/>
              <a:t>Plat</a:t>
            </a:r>
          </a:p>
          <a:p>
            <a:pPr>
              <a:buFont typeface="+mj-lt"/>
              <a:buAutoNum type="arabicPeriod"/>
            </a:pPr>
            <a:r>
              <a:rPr lang="id-ID" sz="1200" dirty="0"/>
              <a:t>Beban bercelah</a:t>
            </a:r>
          </a:p>
          <a:p>
            <a:pPr>
              <a:buFont typeface="+mj-lt"/>
              <a:buAutoNum type="arabicPeriod"/>
            </a:pPr>
            <a:r>
              <a:rPr lang="id-ID" sz="1200" dirty="0"/>
              <a:t>Neraca</a:t>
            </a:r>
          </a:p>
          <a:p>
            <a:pPr>
              <a:buFont typeface="+mj-lt"/>
              <a:buAutoNum type="arabicPeriod"/>
            </a:pPr>
            <a:r>
              <a:rPr lang="id-ID" sz="1200" dirty="0"/>
              <a:t>Pegas</a:t>
            </a:r>
          </a:p>
          <a:p>
            <a:pPr>
              <a:buFont typeface="+mj-lt"/>
              <a:buAutoNum type="arabicPeriod"/>
            </a:pPr>
            <a:r>
              <a:rPr lang="id-ID" sz="1200" dirty="0"/>
              <a:t>Dinamometer (pegas presisi)</a:t>
            </a:r>
          </a:p>
          <a:p>
            <a:pPr>
              <a:buFont typeface="+mj-lt"/>
              <a:buAutoNum type="arabicPeriod"/>
            </a:pPr>
            <a:r>
              <a:rPr lang="id-ID" sz="1200" dirty="0"/>
              <a:t>Gelas ukur</a:t>
            </a:r>
          </a:p>
          <a:p>
            <a:pPr>
              <a:buFont typeface="+mj-lt"/>
              <a:buAutoNum type="arabicPeriod"/>
            </a:pPr>
            <a:r>
              <a:rPr lang="id-ID" sz="1200" dirty="0"/>
              <a:t>Stopwatch</a:t>
            </a:r>
          </a:p>
          <a:p>
            <a:pPr>
              <a:buFont typeface="+mj-lt"/>
              <a:buAutoNum type="arabicPeriod"/>
            </a:pPr>
            <a:r>
              <a:rPr lang="id-ID" sz="1200" dirty="0"/>
              <a:t>Termometer</a:t>
            </a:r>
          </a:p>
          <a:p>
            <a:pPr>
              <a:buFont typeface="+mj-lt"/>
              <a:buAutoNum type="arabicPeriod"/>
            </a:pPr>
            <a:r>
              <a:rPr lang="id-ID" sz="1200" dirty="0"/>
              <a:t>Gelas Beaker</a:t>
            </a:r>
          </a:p>
          <a:p>
            <a:pPr>
              <a:buFont typeface="+mj-lt"/>
              <a:buAutoNum type="arabicPeriod"/>
            </a:pPr>
            <a:r>
              <a:rPr lang="id-ID" sz="1200" dirty="0"/>
              <a:t>Garputala</a:t>
            </a:r>
          </a:p>
          <a:p>
            <a:pPr>
              <a:buFont typeface="+mj-lt"/>
              <a:buAutoNum type="arabicPeriod"/>
            </a:pPr>
            <a:r>
              <a:rPr lang="id-ID" sz="1200" dirty="0"/>
              <a:t>Multimeter AC/DC 10 kilo ohm/volt</a:t>
            </a:r>
          </a:p>
          <a:p>
            <a:pPr>
              <a:buFont typeface="+mj-lt"/>
              <a:buAutoNum type="arabicPeriod"/>
            </a:pPr>
            <a:r>
              <a:rPr lang="id-ID" sz="1200" dirty="0"/>
              <a:t>Kotak potensiometer</a:t>
            </a:r>
          </a:p>
          <a:p>
            <a:pPr>
              <a:buFont typeface="+mj-lt"/>
              <a:buAutoNum type="arabicPeriod"/>
            </a:pPr>
            <a:r>
              <a:rPr lang="id-ID" sz="1200" dirty="0"/>
              <a:t>Osiloskop</a:t>
            </a:r>
          </a:p>
          <a:p>
            <a:pPr>
              <a:buFont typeface="+mj-lt"/>
              <a:buAutoNum type="arabicPeriod"/>
            </a:pPr>
            <a:r>
              <a:rPr lang="id-ID" sz="1200" dirty="0"/>
              <a:t>Generator frekuensi</a:t>
            </a:r>
          </a:p>
          <a:p>
            <a:pPr>
              <a:buFont typeface="+mj-lt"/>
              <a:buAutoNum type="arabicPeriod"/>
            </a:pPr>
            <a:r>
              <a:rPr lang="id-ID" sz="1200" dirty="0"/>
              <a:t>Pengeras suara</a:t>
            </a:r>
          </a:p>
          <a:p>
            <a:pPr>
              <a:buFont typeface="+mj-lt"/>
              <a:buAutoNum type="arabicPeriod"/>
            </a:pPr>
            <a:r>
              <a:rPr lang="id-ID" sz="1200" dirty="0"/>
              <a:t>Kabel penghubung</a:t>
            </a:r>
          </a:p>
          <a:p>
            <a:pPr>
              <a:buFont typeface="+mj-lt"/>
              <a:buAutoNum type="arabicPeriod"/>
            </a:pPr>
            <a:r>
              <a:rPr lang="id-ID" sz="1200" dirty="0"/>
              <a:t>Komponen elektronika</a:t>
            </a:r>
          </a:p>
          <a:p>
            <a:pPr>
              <a:buFont typeface="+mj-lt"/>
              <a:buAutoNum type="arabicPeriod"/>
            </a:pPr>
            <a:r>
              <a:rPr lang="id-ID" sz="1200" dirty="0"/>
              <a:t>Catu daya</a:t>
            </a:r>
          </a:p>
          <a:p>
            <a:pPr>
              <a:buFont typeface="+mj-lt"/>
              <a:buAutoNum type="arabicPeriod"/>
            </a:pPr>
            <a:r>
              <a:rPr lang="id-ID" sz="1200" dirty="0"/>
              <a:t>Transformator</a:t>
            </a:r>
          </a:p>
          <a:p>
            <a:pPr>
              <a:buFont typeface="+mj-lt"/>
              <a:buAutoNum type="arabicPeriod"/>
            </a:pPr>
            <a:r>
              <a:rPr lang="id-ID" sz="1200" dirty="0"/>
              <a:t>Magnet U</a:t>
            </a:r>
          </a:p>
          <a:p>
            <a:pPr>
              <a:buFont typeface="+mj-lt"/>
              <a:buAutoNum type="arabicPeriod"/>
            </a:pPr>
            <a:r>
              <a:rPr lang="id-ID" sz="1200" dirty="0"/>
              <a:t>Percobaan Atwood</a:t>
            </a:r>
          </a:p>
          <a:p>
            <a:pPr>
              <a:buFont typeface="+mj-lt"/>
              <a:buAutoNum type="arabicPeriod"/>
            </a:pPr>
            <a:r>
              <a:rPr lang="id-ID" sz="1200" dirty="0"/>
              <a:t>Percobaan Kereta dan Pewaktu ketik</a:t>
            </a:r>
          </a:p>
          <a:p>
            <a:pPr>
              <a:buFont typeface="+mj-lt"/>
              <a:buAutoNum type="arabicPeriod"/>
            </a:pPr>
            <a:r>
              <a:rPr lang="id-ID" sz="1200" dirty="0"/>
              <a:t>Percobaan Papan Luncur</a:t>
            </a:r>
          </a:p>
          <a:p>
            <a:pPr>
              <a:buFont typeface="+mj-lt"/>
              <a:buAutoNum type="arabicPeriod"/>
            </a:pPr>
            <a:r>
              <a:rPr lang="id-ID" sz="1200" dirty="0"/>
              <a:t>Percobaan Ayunan Sederhana</a:t>
            </a:r>
          </a:p>
          <a:p>
            <a:pPr>
              <a:buFont typeface="+mj-lt"/>
              <a:buAutoNum type="arabicPeriod"/>
            </a:pPr>
            <a:r>
              <a:rPr lang="id-ID" sz="1200" dirty="0"/>
              <a:t>Percobaan Getaran pada Pegas</a:t>
            </a:r>
          </a:p>
          <a:p>
            <a:pPr>
              <a:buFont typeface="+mj-lt"/>
              <a:buAutoNum type="arabicPeriod"/>
            </a:pPr>
            <a:r>
              <a:rPr lang="id-ID" sz="1200" dirty="0"/>
              <a:t>Percobaan Hooke</a:t>
            </a:r>
          </a:p>
          <a:p>
            <a:pPr>
              <a:buFont typeface="+mj-lt"/>
              <a:buAutoNum type="arabicPeriod"/>
            </a:pPr>
            <a:r>
              <a:rPr lang="id-ID" sz="1200" dirty="0"/>
              <a:t>Percobaan Kalorimetri</a:t>
            </a:r>
          </a:p>
          <a:p>
            <a:pPr>
              <a:buFont typeface="+mj-lt"/>
              <a:buAutoNum type="arabicPeriod"/>
            </a:pPr>
            <a:r>
              <a:rPr lang="id-ID" sz="1200" dirty="0"/>
              <a:t>Percobaan Bejana Berhubungan</a:t>
            </a:r>
          </a:p>
          <a:p>
            <a:pPr>
              <a:buFont typeface="+mj-lt"/>
              <a:buAutoNum type="arabicPeriod"/>
            </a:pPr>
            <a:r>
              <a:rPr lang="id-ID" sz="1200" dirty="0"/>
              <a:t>Percobaan Optik</a:t>
            </a:r>
          </a:p>
          <a:p>
            <a:pPr>
              <a:buFont typeface="+mj-lt"/>
              <a:buAutoNum type="arabicPeriod"/>
            </a:pPr>
            <a:r>
              <a:rPr lang="id-ID" sz="1200" dirty="0"/>
              <a:t>Percobaan Resonansi Bunyi</a:t>
            </a:r>
          </a:p>
          <a:p>
            <a:pPr>
              <a:buFont typeface="+mj-lt"/>
              <a:buAutoNum type="arabicPeriod"/>
            </a:pPr>
            <a:r>
              <a:rPr lang="id-ID" sz="1200" dirty="0"/>
              <a:t>Percobaan Sonometer</a:t>
            </a:r>
          </a:p>
          <a:p>
            <a:pPr>
              <a:buFont typeface="+mj-lt"/>
              <a:buAutoNum type="arabicPeriod"/>
            </a:pPr>
            <a:r>
              <a:rPr lang="id-ID" sz="1200" dirty="0"/>
              <a:t>Percobaan Hukum Ohm</a:t>
            </a:r>
          </a:p>
          <a:p>
            <a:pPr>
              <a:buFont typeface="+mj-lt"/>
              <a:buAutoNum type="arabicPeriod"/>
            </a:pPr>
            <a:r>
              <a:rPr lang="id-ID" sz="1200" dirty="0"/>
              <a:t>Manual percobaan</a:t>
            </a:r>
          </a:p>
          <a:p>
            <a:pPr>
              <a:buFont typeface="+mj-lt"/>
              <a:buAutoNum type="arabicPeriod"/>
            </a:pPr>
            <a:r>
              <a:rPr lang="id-ID" sz="1200" dirty="0"/>
              <a:t>Papan tulis</a:t>
            </a:r>
          </a:p>
          <a:p>
            <a:pPr>
              <a:buFont typeface="+mj-lt"/>
              <a:buAutoNum type="arabicPeriod"/>
            </a:pPr>
            <a:r>
              <a:rPr lang="id-ID" sz="1200" dirty="0"/>
              <a:t>Soket listrik</a:t>
            </a:r>
          </a:p>
          <a:p>
            <a:pPr>
              <a:buFont typeface="+mj-lt"/>
              <a:buAutoNum type="arabicPeriod"/>
            </a:pPr>
            <a:r>
              <a:rPr lang="id-ID" sz="1200" dirty="0"/>
              <a:t>Alat pemadam kebakaran</a:t>
            </a:r>
          </a:p>
          <a:p>
            <a:pPr>
              <a:buFont typeface="+mj-lt"/>
              <a:buAutoNum type="arabicPeriod"/>
            </a:pPr>
            <a:r>
              <a:rPr lang="id-ID" sz="1200" dirty="0"/>
              <a:t>Peralatan P3K</a:t>
            </a:r>
          </a:p>
          <a:p>
            <a:pPr>
              <a:buFont typeface="+mj-lt"/>
              <a:buAutoNum type="arabicPeriod"/>
            </a:pPr>
            <a:r>
              <a:rPr lang="id-ID" sz="1200" dirty="0"/>
              <a:t>Tempat sampah</a:t>
            </a:r>
          </a:p>
          <a:p>
            <a:pPr>
              <a:buFont typeface="+mj-lt"/>
              <a:buAutoNum type="arabicPeriod"/>
            </a:pPr>
            <a:r>
              <a:rPr lang="id-ID" sz="1200" dirty="0"/>
              <a:t>Jam dinding</a:t>
            </a:r>
          </a:p>
          <a:p>
            <a:pPr marL="158750" indent="0">
              <a:buNone/>
            </a:pPr>
            <a:endParaRPr lang="id-ID" sz="1200" dirty="0"/>
          </a:p>
        </p:txBody>
      </p:sp>
    </p:spTree>
    <p:extLst>
      <p:ext uri="{BB962C8B-B14F-4D97-AF65-F5344CB8AC3E}">
        <p14:creationId xmlns:p14="http://schemas.microsoft.com/office/powerpoint/2010/main" val="632006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41;p25">
            <a:extLst>
              <a:ext uri="{FF2B5EF4-FFF2-40B4-BE49-F238E27FC236}">
                <a16:creationId xmlns:a16="http://schemas.microsoft.com/office/drawing/2014/main" id="{4CFA2B76-DB5B-4C06-9883-8B9300A7E8A4}"/>
              </a:ext>
            </a:extLst>
          </p:cNvPr>
          <p:cNvSpPr txBox="1">
            <a:spLocks noGrp="1"/>
          </p:cNvSpPr>
          <p:nvPr>
            <p:ph type="title"/>
          </p:nvPr>
        </p:nvSpPr>
        <p:spPr>
          <a:xfrm>
            <a:off x="1088332" y="126600"/>
            <a:ext cx="7780246" cy="674784"/>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id-ID" sz="1800" b="1" dirty="0">
                <a:solidFill>
                  <a:schemeClr val="accent1"/>
                </a:solidFill>
                <a:latin typeface="cmss10" panose="020B0500000000000000" pitchFamily="34" charset="0"/>
              </a:rPr>
              <a:t>DATA ALAT LAB YANG HARUS DIINPUT SEKOLAH</a:t>
            </a:r>
            <a:br>
              <a:rPr lang="id-ID" sz="1800" b="1" dirty="0">
                <a:solidFill>
                  <a:schemeClr val="accent1"/>
                </a:solidFill>
                <a:latin typeface="cmss10" panose="020B0500000000000000" pitchFamily="34" charset="0"/>
              </a:rPr>
            </a:br>
            <a:r>
              <a:rPr lang="id-ID" sz="1800" b="1" u="sng" dirty="0">
                <a:solidFill>
                  <a:schemeClr val="accent1"/>
                </a:solidFill>
                <a:latin typeface="cmss10" panose="020B0500000000000000" pitchFamily="34" charset="0"/>
              </a:rPr>
              <a:t>JENJANG BIOLOGI SMA (1)</a:t>
            </a:r>
            <a:endParaRPr sz="1800" b="1" u="sng" dirty="0">
              <a:solidFill>
                <a:schemeClr val="accent1"/>
              </a:solidFill>
              <a:latin typeface="cmss10" panose="020B0500000000000000" pitchFamily="34" charset="0"/>
            </a:endParaRPr>
          </a:p>
        </p:txBody>
      </p:sp>
      <p:sp>
        <p:nvSpPr>
          <p:cNvPr id="8" name="Text Placeholder 1">
            <a:extLst>
              <a:ext uri="{FF2B5EF4-FFF2-40B4-BE49-F238E27FC236}">
                <a16:creationId xmlns:a16="http://schemas.microsoft.com/office/drawing/2014/main" id="{A0351758-43E4-4A09-B9A5-1FCD4399D674}"/>
              </a:ext>
            </a:extLst>
          </p:cNvPr>
          <p:cNvSpPr>
            <a:spLocks noGrp="1"/>
          </p:cNvSpPr>
          <p:nvPr>
            <p:ph type="body" idx="1"/>
          </p:nvPr>
        </p:nvSpPr>
        <p:spPr>
          <a:xfrm>
            <a:off x="875840" y="801384"/>
            <a:ext cx="7992738" cy="4248470"/>
          </a:xfrm>
        </p:spPr>
        <p:txBody>
          <a:bodyPr numCol="4"/>
          <a:lstStyle/>
          <a:p>
            <a:pPr>
              <a:buFont typeface="+mj-lt"/>
              <a:buAutoNum type="arabicPeriod"/>
            </a:pPr>
            <a:r>
              <a:rPr lang="id-ID" sz="1200" dirty="0"/>
              <a:t>Kursi</a:t>
            </a:r>
          </a:p>
          <a:p>
            <a:pPr>
              <a:buFont typeface="+mj-lt"/>
              <a:buAutoNum type="arabicPeriod"/>
            </a:pPr>
            <a:r>
              <a:rPr lang="id-ID" sz="1200" dirty="0"/>
              <a:t>Meja kerja</a:t>
            </a:r>
          </a:p>
          <a:p>
            <a:pPr>
              <a:buFont typeface="+mj-lt"/>
              <a:buAutoNum type="arabicPeriod"/>
            </a:pPr>
            <a:r>
              <a:rPr lang="id-ID" sz="1200" dirty="0"/>
              <a:t>Meja demonstrasi</a:t>
            </a:r>
          </a:p>
          <a:p>
            <a:pPr>
              <a:buFont typeface="+mj-lt"/>
              <a:buAutoNum type="arabicPeriod"/>
            </a:pPr>
            <a:r>
              <a:rPr lang="id-ID" sz="1200" dirty="0"/>
              <a:t>Meja persiapan</a:t>
            </a:r>
          </a:p>
          <a:p>
            <a:pPr>
              <a:buFont typeface="+mj-lt"/>
              <a:buAutoNum type="arabicPeriod"/>
            </a:pPr>
            <a:r>
              <a:rPr lang="id-ID" sz="1200" dirty="0"/>
              <a:t>Lemari alat</a:t>
            </a:r>
          </a:p>
          <a:p>
            <a:pPr>
              <a:buFont typeface="+mj-lt"/>
              <a:buAutoNum type="arabicPeriod"/>
            </a:pPr>
            <a:r>
              <a:rPr lang="id-ID" sz="1200" dirty="0"/>
              <a:t>Lemari bahan</a:t>
            </a:r>
          </a:p>
          <a:p>
            <a:pPr>
              <a:buFont typeface="+mj-lt"/>
              <a:buAutoNum type="arabicPeriod"/>
            </a:pPr>
            <a:r>
              <a:rPr lang="id-ID" sz="1200" dirty="0"/>
              <a:t>Bak cuci</a:t>
            </a:r>
          </a:p>
          <a:p>
            <a:pPr>
              <a:buFont typeface="+mj-lt"/>
              <a:buAutoNum type="arabicPeriod"/>
            </a:pPr>
            <a:r>
              <a:rPr lang="id-ID" sz="1200" dirty="0"/>
              <a:t>Model kerangka manusia</a:t>
            </a:r>
          </a:p>
          <a:p>
            <a:pPr>
              <a:buFont typeface="+mj-lt"/>
              <a:buAutoNum type="arabicPeriod"/>
            </a:pPr>
            <a:r>
              <a:rPr lang="id-ID" sz="1200" dirty="0"/>
              <a:t>Model tubuh manusia</a:t>
            </a:r>
          </a:p>
          <a:p>
            <a:pPr>
              <a:buFont typeface="+mj-lt"/>
              <a:buAutoNum type="arabicPeriod"/>
            </a:pPr>
            <a:r>
              <a:rPr lang="id-ID" sz="1200" dirty="0"/>
              <a:t>Preparat mitosis</a:t>
            </a:r>
          </a:p>
          <a:p>
            <a:pPr>
              <a:buFont typeface="+mj-lt"/>
              <a:buAutoNum type="arabicPeriod"/>
            </a:pPr>
            <a:r>
              <a:rPr lang="id-ID" sz="1200" dirty="0"/>
              <a:t>Preparat meiosis</a:t>
            </a:r>
          </a:p>
          <a:p>
            <a:pPr>
              <a:buFont typeface="+mj-lt"/>
              <a:buAutoNum type="arabicPeriod"/>
            </a:pPr>
            <a:r>
              <a:rPr lang="id-ID" sz="1200" dirty="0"/>
              <a:t>Preparat anatomi tumbuhan</a:t>
            </a:r>
          </a:p>
          <a:p>
            <a:pPr>
              <a:buFont typeface="+mj-lt"/>
              <a:buAutoNum type="arabicPeriod"/>
            </a:pPr>
            <a:r>
              <a:rPr lang="id-ID" sz="1200" dirty="0"/>
              <a:t>Preparat anatomi hewan</a:t>
            </a:r>
          </a:p>
          <a:p>
            <a:pPr>
              <a:buFont typeface="+mj-lt"/>
              <a:buAutoNum type="arabicPeriod"/>
            </a:pPr>
            <a:r>
              <a:rPr lang="id-ID" sz="1200" dirty="0"/>
              <a:t>Gambar kromosom</a:t>
            </a:r>
          </a:p>
          <a:p>
            <a:pPr>
              <a:buFont typeface="+mj-lt"/>
              <a:buAutoNum type="arabicPeriod"/>
            </a:pPr>
            <a:r>
              <a:rPr lang="id-ID" sz="1200" dirty="0"/>
              <a:t>Gambar DNA</a:t>
            </a:r>
          </a:p>
          <a:p>
            <a:pPr>
              <a:buFont typeface="+mj-lt"/>
              <a:buAutoNum type="arabicPeriod"/>
            </a:pPr>
            <a:r>
              <a:rPr lang="id-ID" sz="1200" dirty="0"/>
              <a:t>Gambar RNA</a:t>
            </a:r>
          </a:p>
          <a:p>
            <a:pPr>
              <a:buFont typeface="+mj-lt"/>
              <a:buAutoNum type="arabicPeriod"/>
            </a:pPr>
            <a:r>
              <a:rPr lang="id-ID" sz="1200" dirty="0"/>
              <a:t>Gambar pewarisan Mendel</a:t>
            </a:r>
          </a:p>
          <a:p>
            <a:pPr>
              <a:buFont typeface="+mj-lt"/>
              <a:buAutoNum type="arabicPeriod"/>
            </a:pPr>
            <a:r>
              <a:rPr lang="id-ID" sz="1200" dirty="0"/>
              <a:t>Gambar contoh-contoh tumbuhan dari berbagai divisi</a:t>
            </a:r>
          </a:p>
          <a:p>
            <a:pPr>
              <a:buFont typeface="+mj-lt"/>
              <a:buAutoNum type="arabicPeriod"/>
            </a:pPr>
            <a:r>
              <a:rPr lang="id-ID" sz="1200" dirty="0"/>
              <a:t>Gambar contoh-contoh hewan dari berbagai filum</a:t>
            </a:r>
          </a:p>
          <a:p>
            <a:pPr>
              <a:buFont typeface="+mj-lt"/>
              <a:buAutoNum type="arabicPeriod"/>
            </a:pPr>
            <a:r>
              <a:rPr lang="id-ID" sz="1200" dirty="0"/>
              <a:t>Gambar/model sistem pencernaan manusia</a:t>
            </a:r>
          </a:p>
          <a:p>
            <a:pPr>
              <a:buFont typeface="+mj-lt"/>
              <a:buAutoNum type="arabicPeriod"/>
            </a:pPr>
            <a:r>
              <a:rPr lang="id-ID" sz="1200" dirty="0"/>
              <a:t>Gambar/model sistem pernapasan manusia</a:t>
            </a:r>
          </a:p>
          <a:p>
            <a:pPr>
              <a:buFont typeface="+mj-lt"/>
              <a:buAutoNum type="arabicPeriod"/>
            </a:pPr>
            <a:r>
              <a:rPr lang="id-ID" sz="1200" dirty="0"/>
              <a:t>Gambar/model sistem peredaran darah manusia</a:t>
            </a:r>
          </a:p>
          <a:p>
            <a:pPr>
              <a:buFont typeface="+mj-lt"/>
              <a:buAutoNum type="arabicPeriod"/>
            </a:pPr>
            <a:r>
              <a:rPr lang="id-ID" sz="1200" dirty="0"/>
              <a:t>Gambar/model sistem pengeluaran manusia</a:t>
            </a:r>
          </a:p>
          <a:p>
            <a:pPr>
              <a:buFont typeface="+mj-lt"/>
              <a:buAutoNum type="arabicPeriod"/>
            </a:pPr>
            <a:r>
              <a:rPr lang="id-ID" sz="1200" dirty="0"/>
              <a:t>Gambar/model sistem reproduksi manusia</a:t>
            </a:r>
          </a:p>
          <a:p>
            <a:pPr>
              <a:buFont typeface="+mj-lt"/>
              <a:buAutoNum type="arabicPeriod"/>
            </a:pPr>
            <a:r>
              <a:rPr lang="id-ID" sz="1200" dirty="0"/>
              <a:t>Gambar/model sistem syaraf manusia</a:t>
            </a:r>
          </a:p>
          <a:p>
            <a:pPr>
              <a:buFont typeface="+mj-lt"/>
              <a:buAutoNum type="arabicPeriod"/>
            </a:pPr>
            <a:r>
              <a:rPr lang="id-ID" sz="1200" dirty="0"/>
              <a:t>Gambar sistem pencernaan burung, reptil, ampibi, ikan, dan cacing tanah</a:t>
            </a:r>
          </a:p>
          <a:p>
            <a:pPr>
              <a:buFont typeface="+mj-lt"/>
              <a:buAutoNum type="arabicPeriod"/>
            </a:pPr>
            <a:r>
              <a:rPr lang="id-ID" sz="1200" dirty="0"/>
              <a:t>Gambar sistem pernapasan burung, reptil, ampibi, ikan, dan cacing tanah</a:t>
            </a:r>
          </a:p>
          <a:p>
            <a:pPr>
              <a:buFont typeface="+mj-lt"/>
              <a:buAutoNum type="arabicPeriod"/>
            </a:pPr>
            <a:r>
              <a:rPr lang="id-ID" sz="1200" dirty="0"/>
              <a:t>Gambar sistem peredaran darah burung, reptil, ampibi, ikan, dan cacing tanah</a:t>
            </a:r>
          </a:p>
          <a:p>
            <a:pPr>
              <a:buFont typeface="+mj-lt"/>
              <a:buAutoNum type="arabicPeriod"/>
            </a:pPr>
            <a:r>
              <a:rPr lang="id-ID" sz="1200" dirty="0"/>
              <a:t>Gambar sistem pengeluaran burung, reptil, ampibi, ikan, dan cacing tanah</a:t>
            </a:r>
          </a:p>
          <a:p>
            <a:pPr>
              <a:buFont typeface="+mj-lt"/>
              <a:buAutoNum type="arabicPeriod"/>
            </a:pPr>
            <a:r>
              <a:rPr lang="id-ID" sz="1200" dirty="0"/>
              <a:t>Gambar sistem reproduksi burung, reptil, ampibi, ikan, dan cacing tanah.</a:t>
            </a:r>
          </a:p>
          <a:p>
            <a:pPr>
              <a:buFont typeface="+mj-lt"/>
              <a:buAutoNum type="arabicPeriod"/>
            </a:pPr>
            <a:r>
              <a:rPr lang="id-ID" sz="1200" dirty="0"/>
              <a:t>Gambar sistem syaraf burung, reptil, ampibi, ikan, dan cacing tanah.</a:t>
            </a:r>
          </a:p>
          <a:p>
            <a:pPr>
              <a:buFont typeface="+mj-lt"/>
              <a:buAutoNum type="arabicPeriod"/>
            </a:pPr>
            <a:r>
              <a:rPr lang="id-ID" sz="1200" dirty="0"/>
              <a:t>Gambar pohon evolusi</a:t>
            </a:r>
          </a:p>
          <a:p>
            <a:pPr>
              <a:buFont typeface="+mj-lt"/>
              <a:buAutoNum type="arabicPeriod"/>
            </a:pPr>
            <a:r>
              <a:rPr lang="id-ID" sz="1200" dirty="0"/>
              <a:t>Mikroskop monokuler</a:t>
            </a:r>
          </a:p>
        </p:txBody>
      </p:sp>
    </p:spTree>
    <p:extLst>
      <p:ext uri="{BB962C8B-B14F-4D97-AF65-F5344CB8AC3E}">
        <p14:creationId xmlns:p14="http://schemas.microsoft.com/office/powerpoint/2010/main" val="607344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7D51A-9369-4A42-AE5C-BE62B18CE999}"/>
              </a:ext>
            </a:extLst>
          </p:cNvPr>
          <p:cNvSpPr>
            <a:spLocks noGrp="1"/>
          </p:cNvSpPr>
          <p:nvPr>
            <p:ph type="title"/>
          </p:nvPr>
        </p:nvSpPr>
        <p:spPr>
          <a:xfrm>
            <a:off x="1833638" y="790372"/>
            <a:ext cx="4324024" cy="774331"/>
          </a:xfrm>
          <a:solidFill>
            <a:schemeClr val="accent1">
              <a:lumMod val="20000"/>
              <a:lumOff val="80000"/>
            </a:schemeClr>
          </a:solidFill>
        </p:spPr>
        <p:txBody>
          <a:bodyPr/>
          <a:lstStyle/>
          <a:p>
            <a:r>
              <a:rPr lang="id-ID" b="1" dirty="0">
                <a:latin typeface="cmss10" panose="020B0500000000000000" pitchFamily="34" charset="0"/>
              </a:rPr>
              <a:t>De-MIKROSKOP</a:t>
            </a:r>
          </a:p>
        </p:txBody>
      </p:sp>
      <p:sp>
        <p:nvSpPr>
          <p:cNvPr id="4" name="Text Placeholder 3">
            <a:extLst>
              <a:ext uri="{FF2B5EF4-FFF2-40B4-BE49-F238E27FC236}">
                <a16:creationId xmlns:a16="http://schemas.microsoft.com/office/drawing/2014/main" id="{C3F4B73B-F4E3-4336-8EB7-B766C62540F1}"/>
              </a:ext>
            </a:extLst>
          </p:cNvPr>
          <p:cNvSpPr>
            <a:spLocks noGrp="1"/>
          </p:cNvSpPr>
          <p:nvPr>
            <p:ph type="body" idx="2"/>
          </p:nvPr>
        </p:nvSpPr>
        <p:spPr>
          <a:xfrm>
            <a:off x="1603052" y="1741779"/>
            <a:ext cx="6690344" cy="2775137"/>
          </a:xfrm>
        </p:spPr>
        <p:txBody>
          <a:bodyPr anchor="t"/>
          <a:lstStyle/>
          <a:p>
            <a:pPr marL="139700" indent="0" algn="just">
              <a:buNone/>
            </a:pPr>
            <a:r>
              <a:rPr lang="id-ID" dirty="0"/>
              <a:t>De-MIKROSKOP merupakan suatu sistem informasi managemen (SIM) data laboratorium IPA (Ilmu Pengetahuan Alam) sekolah. SIM ini memuat Profil Laboratorium IPA, Laboratorium Fisika, Laboratorium Kimia, dan Laboratorium Biologi di semua jenjang pendidikan berikut sarana dan prasaranan yang dimiliki. SIM ini juga memuat profil Kepala Laboratorium, Tenaga Laboran dan Teknisi Laboratorium.</a:t>
            </a:r>
          </a:p>
          <a:p>
            <a:pPr marL="139700" indent="0" algn="just">
              <a:buNone/>
            </a:pPr>
            <a:endParaRPr lang="id-ID" dirty="0"/>
          </a:p>
          <a:p>
            <a:pPr marL="139700" indent="0" algn="just">
              <a:buNone/>
            </a:pPr>
            <a:r>
              <a:rPr lang="id-ID" dirty="0"/>
              <a:t>De-MIKROSKOP dikelola oleh Pusat Pengembangan dan Pemberdayaan Pendidik dan Tenaga Kependidikan Ilmu Pengetahuan Alam (PPPPTK IPA) Bandung, Jawa Barat.</a:t>
            </a:r>
          </a:p>
        </p:txBody>
      </p:sp>
      <p:sp>
        <p:nvSpPr>
          <p:cNvPr id="3" name="Rectangle 2">
            <a:extLst>
              <a:ext uri="{FF2B5EF4-FFF2-40B4-BE49-F238E27FC236}">
                <a16:creationId xmlns:a16="http://schemas.microsoft.com/office/drawing/2014/main" id="{FFF27AEB-0D07-42B2-95AD-29FE8BD27BB6}"/>
              </a:ext>
            </a:extLst>
          </p:cNvPr>
          <p:cNvSpPr/>
          <p:nvPr/>
        </p:nvSpPr>
        <p:spPr>
          <a:xfrm>
            <a:off x="1742047" y="386898"/>
            <a:ext cx="1478290" cy="369332"/>
          </a:xfrm>
          <a:prstGeom prst="rect">
            <a:avLst/>
          </a:prstGeom>
          <a:solidFill>
            <a:schemeClr val="accent2"/>
          </a:solidFill>
        </p:spPr>
        <p:txBody>
          <a:bodyPr wrap="none" anchor="ctr">
            <a:spAutoFit/>
          </a:bodyPr>
          <a:lstStyle/>
          <a:p>
            <a:r>
              <a:rPr lang="id-ID" sz="1800" dirty="0">
                <a:latin typeface="Adlery Pro" panose="02000000000000000000" pitchFamily="2" charset="0"/>
              </a:rPr>
              <a:t>Sekilas tentang</a:t>
            </a:r>
          </a:p>
        </p:txBody>
      </p:sp>
    </p:spTree>
    <p:extLst>
      <p:ext uri="{BB962C8B-B14F-4D97-AF65-F5344CB8AC3E}">
        <p14:creationId xmlns:p14="http://schemas.microsoft.com/office/powerpoint/2010/main" val="2624154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41;p25">
            <a:extLst>
              <a:ext uri="{FF2B5EF4-FFF2-40B4-BE49-F238E27FC236}">
                <a16:creationId xmlns:a16="http://schemas.microsoft.com/office/drawing/2014/main" id="{4CFA2B76-DB5B-4C06-9883-8B9300A7E8A4}"/>
              </a:ext>
            </a:extLst>
          </p:cNvPr>
          <p:cNvSpPr txBox="1">
            <a:spLocks noGrp="1"/>
          </p:cNvSpPr>
          <p:nvPr>
            <p:ph type="title"/>
          </p:nvPr>
        </p:nvSpPr>
        <p:spPr>
          <a:xfrm>
            <a:off x="1088332" y="126600"/>
            <a:ext cx="7780246" cy="674784"/>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id-ID" sz="1800" b="1" dirty="0">
                <a:solidFill>
                  <a:schemeClr val="accent1"/>
                </a:solidFill>
                <a:latin typeface="cmss10" panose="020B0500000000000000" pitchFamily="34" charset="0"/>
              </a:rPr>
              <a:t>DATA ALAT LAB YANG HARUS DIINPUT SEKOLAH</a:t>
            </a:r>
            <a:br>
              <a:rPr lang="id-ID" sz="1800" b="1" dirty="0">
                <a:solidFill>
                  <a:schemeClr val="accent1"/>
                </a:solidFill>
                <a:latin typeface="cmss10" panose="020B0500000000000000" pitchFamily="34" charset="0"/>
              </a:rPr>
            </a:br>
            <a:r>
              <a:rPr lang="id-ID" sz="1800" b="1" u="sng" dirty="0">
                <a:solidFill>
                  <a:schemeClr val="accent1"/>
                </a:solidFill>
                <a:latin typeface="cmss10" panose="020B0500000000000000" pitchFamily="34" charset="0"/>
              </a:rPr>
              <a:t>JENJANG BIOLOGI SMA (2)</a:t>
            </a:r>
            <a:endParaRPr sz="1800" b="1" u="sng" dirty="0">
              <a:solidFill>
                <a:schemeClr val="accent1"/>
              </a:solidFill>
              <a:latin typeface="cmss10" panose="020B0500000000000000" pitchFamily="34" charset="0"/>
            </a:endParaRPr>
          </a:p>
        </p:txBody>
      </p:sp>
      <p:sp>
        <p:nvSpPr>
          <p:cNvPr id="3" name="Text Placeholder 2">
            <a:extLst>
              <a:ext uri="{FF2B5EF4-FFF2-40B4-BE49-F238E27FC236}">
                <a16:creationId xmlns:a16="http://schemas.microsoft.com/office/drawing/2014/main" id="{DD80A2E5-4307-45EA-A316-61A8F7B12D49}"/>
              </a:ext>
            </a:extLst>
          </p:cNvPr>
          <p:cNvSpPr>
            <a:spLocks noGrp="1"/>
          </p:cNvSpPr>
          <p:nvPr>
            <p:ph type="body" idx="1"/>
          </p:nvPr>
        </p:nvSpPr>
        <p:spPr>
          <a:xfrm>
            <a:off x="925300" y="821932"/>
            <a:ext cx="8065213" cy="4194968"/>
          </a:xfrm>
        </p:spPr>
        <p:txBody>
          <a:bodyPr numCol="4"/>
          <a:lstStyle/>
          <a:p>
            <a:pPr>
              <a:buFont typeface="+mj-lt"/>
              <a:buAutoNum type="arabicPeriod" startAt="34"/>
            </a:pPr>
            <a:r>
              <a:rPr lang="id-ID" sz="1200" dirty="0"/>
              <a:t>Mikroskop stereo binokuler</a:t>
            </a:r>
          </a:p>
          <a:p>
            <a:pPr>
              <a:buFont typeface="+mj-lt"/>
              <a:buAutoNum type="arabicPeriod" startAt="34"/>
            </a:pPr>
            <a:r>
              <a:rPr lang="id-ID" sz="1200" dirty="0"/>
              <a:t>Perangkat pemeliharan mikroskop (kertas pembersih lensa, sikat halus, kunci Allen, alat semprot, obeng halus, lup tukang arloji, tang untuk melipat)</a:t>
            </a:r>
          </a:p>
          <a:p>
            <a:pPr>
              <a:buFont typeface="+mj-lt"/>
              <a:buAutoNum type="arabicPeriod" startAt="34"/>
            </a:pPr>
            <a:r>
              <a:rPr lang="id-ID" sz="1200" dirty="0"/>
              <a:t>Gelas Benda</a:t>
            </a:r>
          </a:p>
          <a:p>
            <a:pPr>
              <a:buFont typeface="+mj-lt"/>
              <a:buAutoNum type="arabicPeriod" startAt="34"/>
            </a:pPr>
            <a:r>
              <a:rPr lang="id-ID" sz="1200" dirty="0"/>
              <a:t>Gelas penutup</a:t>
            </a:r>
          </a:p>
          <a:p>
            <a:pPr>
              <a:buFont typeface="+mj-lt"/>
              <a:buAutoNum type="arabicPeriod" startAt="34"/>
            </a:pPr>
            <a:r>
              <a:rPr lang="id-ID" sz="1200" dirty="0"/>
              <a:t>Gelas arloji</a:t>
            </a:r>
          </a:p>
          <a:p>
            <a:pPr>
              <a:buFont typeface="+mj-lt"/>
              <a:buAutoNum type="arabicPeriod" startAt="34"/>
            </a:pPr>
            <a:r>
              <a:rPr lang="id-ID" sz="1200" dirty="0"/>
              <a:t>Cawan Petri</a:t>
            </a:r>
          </a:p>
          <a:p>
            <a:pPr>
              <a:buFont typeface="+mj-lt"/>
              <a:buAutoNum type="arabicPeriod" startAt="34"/>
            </a:pPr>
            <a:r>
              <a:rPr lang="id-ID" sz="1200" dirty="0"/>
              <a:t>Gelas Beaker</a:t>
            </a:r>
          </a:p>
          <a:p>
            <a:pPr>
              <a:buFont typeface="+mj-lt"/>
              <a:buAutoNum type="arabicPeriod" startAt="34"/>
            </a:pPr>
            <a:r>
              <a:rPr lang="id-ID" sz="1200" dirty="0"/>
              <a:t>Corong</a:t>
            </a:r>
          </a:p>
          <a:p>
            <a:pPr>
              <a:buFont typeface="+mj-lt"/>
              <a:buAutoNum type="arabicPeriod" startAt="34"/>
            </a:pPr>
            <a:r>
              <a:rPr lang="id-ID" sz="1200" dirty="0"/>
              <a:t>Pipet ukur</a:t>
            </a:r>
          </a:p>
          <a:p>
            <a:pPr>
              <a:buFont typeface="+mj-lt"/>
              <a:buAutoNum type="arabicPeriod" startAt="34"/>
            </a:pPr>
            <a:r>
              <a:rPr lang="id-ID" sz="1200" dirty="0"/>
              <a:t>Tabung reaksi</a:t>
            </a:r>
          </a:p>
          <a:p>
            <a:pPr>
              <a:buFont typeface="+mj-lt"/>
              <a:buAutoNum type="arabicPeriod" startAt="34"/>
            </a:pPr>
            <a:r>
              <a:rPr lang="id-ID" sz="1200" dirty="0"/>
              <a:t>Sikat tabung reaksi</a:t>
            </a:r>
          </a:p>
          <a:p>
            <a:pPr>
              <a:buFont typeface="+mj-lt"/>
              <a:buAutoNum type="arabicPeriod" startAt="34"/>
            </a:pPr>
            <a:r>
              <a:rPr lang="id-ID" sz="1200" dirty="0"/>
              <a:t>Penjepit tabung reaksi</a:t>
            </a:r>
          </a:p>
          <a:p>
            <a:pPr>
              <a:buFont typeface="+mj-lt"/>
              <a:buAutoNum type="arabicPeriod" startAt="34"/>
            </a:pPr>
            <a:r>
              <a:rPr lang="id-ID" sz="1200" dirty="0"/>
              <a:t>Erlenmeyer</a:t>
            </a:r>
          </a:p>
          <a:p>
            <a:pPr>
              <a:buFont typeface="+mj-lt"/>
              <a:buAutoNum type="arabicPeriod" startAt="34"/>
            </a:pPr>
            <a:r>
              <a:rPr lang="id-ID" sz="1200" dirty="0"/>
              <a:t>Kotak preparat</a:t>
            </a:r>
          </a:p>
          <a:p>
            <a:pPr>
              <a:buFont typeface="+mj-lt"/>
              <a:buAutoNum type="arabicPeriod" startAt="34"/>
            </a:pPr>
            <a:r>
              <a:rPr lang="id-ID" sz="1200" dirty="0"/>
              <a:t>Lumpang dan alu</a:t>
            </a:r>
          </a:p>
          <a:p>
            <a:pPr>
              <a:buFont typeface="+mj-lt"/>
              <a:buAutoNum type="arabicPeriod" startAt="34"/>
            </a:pPr>
            <a:r>
              <a:rPr lang="id-ID" sz="1200" dirty="0"/>
              <a:t>Gelas ukur</a:t>
            </a:r>
          </a:p>
          <a:p>
            <a:pPr>
              <a:buFont typeface="+mj-lt"/>
              <a:buAutoNum type="arabicPeriod" startAt="34"/>
            </a:pPr>
            <a:r>
              <a:rPr lang="id-ID" sz="1200" dirty="0"/>
              <a:t>Stop watch</a:t>
            </a:r>
          </a:p>
          <a:p>
            <a:pPr>
              <a:buFont typeface="+mj-lt"/>
              <a:buAutoNum type="arabicPeriod" startAt="34"/>
            </a:pPr>
            <a:r>
              <a:rPr lang="id-ID" sz="1200" dirty="0"/>
              <a:t>Kaki tiga</a:t>
            </a:r>
          </a:p>
          <a:p>
            <a:pPr>
              <a:buFont typeface="+mj-lt"/>
              <a:buAutoNum type="arabicPeriod" startAt="34"/>
            </a:pPr>
            <a:r>
              <a:rPr lang="id-ID" sz="1200" dirty="0"/>
              <a:t>Perangkat batang statif (panjang dan pendek)</a:t>
            </a:r>
          </a:p>
          <a:p>
            <a:pPr>
              <a:buFont typeface="+mj-lt"/>
              <a:buAutoNum type="arabicPeriod" startAt="34"/>
            </a:pPr>
            <a:r>
              <a:rPr lang="id-ID" sz="1200" dirty="0"/>
              <a:t>Klem universal</a:t>
            </a:r>
          </a:p>
          <a:p>
            <a:pPr>
              <a:buFont typeface="+mj-lt"/>
              <a:buAutoNum type="arabicPeriod" startAt="34"/>
            </a:pPr>
            <a:r>
              <a:rPr lang="id-ID" sz="1200" dirty="0"/>
              <a:t>Bosshead (penjepit)</a:t>
            </a:r>
          </a:p>
          <a:p>
            <a:pPr>
              <a:buFont typeface="+mj-lt"/>
              <a:buAutoNum type="arabicPeriod" startAt="34"/>
            </a:pPr>
            <a:r>
              <a:rPr lang="id-ID" sz="1200" dirty="0"/>
              <a:t>Pembakar spiritus</a:t>
            </a:r>
          </a:p>
          <a:p>
            <a:pPr>
              <a:buFont typeface="+mj-lt"/>
              <a:buAutoNum type="arabicPeriod" startAt="34"/>
            </a:pPr>
            <a:r>
              <a:rPr lang="id-ID" sz="1200" dirty="0"/>
              <a:t>Kasa</a:t>
            </a:r>
          </a:p>
          <a:p>
            <a:pPr>
              <a:buFont typeface="+mj-lt"/>
              <a:buAutoNum type="arabicPeriod" startAt="34"/>
            </a:pPr>
            <a:r>
              <a:rPr lang="id-ID" sz="1200" dirty="0"/>
              <a:t>Aquarium</a:t>
            </a:r>
          </a:p>
          <a:p>
            <a:pPr>
              <a:buFont typeface="+mj-lt"/>
              <a:buAutoNum type="arabicPeriod" startAt="34"/>
            </a:pPr>
            <a:r>
              <a:rPr lang="id-ID" sz="1200" dirty="0"/>
              <a:t>Neraca</a:t>
            </a:r>
          </a:p>
          <a:p>
            <a:pPr>
              <a:buFont typeface="+mj-lt"/>
              <a:buAutoNum type="arabicPeriod" startAt="34"/>
            </a:pPr>
            <a:r>
              <a:rPr lang="id-ID" sz="1200" dirty="0"/>
              <a:t>Sumbat karet 1 lubang</a:t>
            </a:r>
          </a:p>
          <a:p>
            <a:pPr>
              <a:buFont typeface="+mj-lt"/>
              <a:buAutoNum type="arabicPeriod" startAt="34"/>
            </a:pPr>
            <a:r>
              <a:rPr lang="id-ID" sz="1200" dirty="0"/>
              <a:t>Sumbat karet 2 lubang</a:t>
            </a:r>
          </a:p>
          <a:p>
            <a:pPr>
              <a:buFont typeface="+mj-lt"/>
              <a:buAutoNum type="arabicPeriod" startAt="34"/>
            </a:pPr>
            <a:r>
              <a:rPr lang="id-ID" sz="1200" dirty="0"/>
              <a:t>Termometer</a:t>
            </a:r>
          </a:p>
          <a:p>
            <a:pPr>
              <a:buFont typeface="+mj-lt"/>
              <a:buAutoNum type="arabicPeriod" startAt="34"/>
            </a:pPr>
            <a:r>
              <a:rPr lang="id-ID" sz="1200" dirty="0"/>
              <a:t>Potometer</a:t>
            </a:r>
          </a:p>
          <a:p>
            <a:pPr>
              <a:buFont typeface="+mj-lt"/>
              <a:buAutoNum type="arabicPeriod" startAt="34"/>
            </a:pPr>
            <a:r>
              <a:rPr lang="id-ID" sz="1200" dirty="0"/>
              <a:t>Respirometer</a:t>
            </a:r>
          </a:p>
          <a:p>
            <a:pPr>
              <a:buFont typeface="+mj-lt"/>
              <a:buAutoNum type="arabicPeriod" startAt="34"/>
            </a:pPr>
            <a:r>
              <a:rPr lang="id-ID" sz="1200" dirty="0"/>
              <a:t>Perangkat bedah hewan</a:t>
            </a:r>
          </a:p>
          <a:p>
            <a:pPr>
              <a:buFont typeface="+mj-lt"/>
              <a:buAutoNum type="arabicPeriod" startAt="34"/>
            </a:pPr>
            <a:r>
              <a:rPr lang="id-ID" sz="1200" dirty="0"/>
              <a:t>Termometer suhu tanah</a:t>
            </a:r>
          </a:p>
          <a:p>
            <a:pPr>
              <a:buFont typeface="+mj-lt"/>
              <a:buAutoNum type="arabicPeriod" startAt="34"/>
            </a:pPr>
            <a:r>
              <a:rPr lang="id-ID" sz="1200" dirty="0"/>
              <a:t>Higrometer putar</a:t>
            </a:r>
          </a:p>
          <a:p>
            <a:pPr>
              <a:buFont typeface="+mj-lt"/>
              <a:buAutoNum type="arabicPeriod" startAt="34"/>
            </a:pPr>
            <a:r>
              <a:rPr lang="id-ID" sz="1200" dirty="0"/>
              <a:t>Kuadrat</a:t>
            </a:r>
          </a:p>
          <a:p>
            <a:pPr>
              <a:buFont typeface="+mj-lt"/>
              <a:buAutoNum type="arabicPeriod" startAt="34"/>
            </a:pPr>
            <a:r>
              <a:rPr lang="id-ID" sz="1200" dirty="0"/>
              <a:t>Manual percobaan</a:t>
            </a:r>
          </a:p>
          <a:p>
            <a:pPr>
              <a:buFont typeface="+mj-lt"/>
              <a:buAutoNum type="arabicPeriod" startAt="34"/>
            </a:pPr>
            <a:r>
              <a:rPr lang="id-ID" sz="1200" dirty="0"/>
              <a:t>Papan tulis</a:t>
            </a:r>
          </a:p>
          <a:p>
            <a:pPr>
              <a:buFont typeface="+mj-lt"/>
              <a:buAutoNum type="arabicPeriod" startAt="34"/>
            </a:pPr>
            <a:r>
              <a:rPr lang="id-ID" sz="1200" dirty="0"/>
              <a:t>Asam sulfat</a:t>
            </a:r>
          </a:p>
          <a:p>
            <a:pPr>
              <a:buFont typeface="+mj-lt"/>
              <a:buAutoNum type="arabicPeriod" startAt="34"/>
            </a:pPr>
            <a:r>
              <a:rPr lang="id-ID" sz="1200" dirty="0"/>
              <a:t>HCL</a:t>
            </a:r>
          </a:p>
          <a:p>
            <a:pPr>
              <a:buFont typeface="+mj-lt"/>
              <a:buAutoNum type="arabicPeriod" startAt="34"/>
            </a:pPr>
            <a:r>
              <a:rPr lang="id-ID" sz="1200" dirty="0"/>
              <a:t>Acetokarmin</a:t>
            </a:r>
          </a:p>
          <a:p>
            <a:pPr>
              <a:buFont typeface="+mj-lt"/>
              <a:buAutoNum type="arabicPeriod" startAt="34"/>
            </a:pPr>
            <a:r>
              <a:rPr lang="id-ID" sz="1200" dirty="0"/>
              <a:t>Eosin</a:t>
            </a:r>
          </a:p>
          <a:p>
            <a:pPr>
              <a:buFont typeface="+mj-lt"/>
              <a:buAutoNum type="arabicPeriod" startAt="34"/>
            </a:pPr>
            <a:r>
              <a:rPr lang="id-ID" sz="1200" dirty="0"/>
              <a:t>Etanol</a:t>
            </a:r>
          </a:p>
          <a:p>
            <a:pPr>
              <a:buFont typeface="+mj-lt"/>
              <a:buAutoNum type="arabicPeriod" startAt="34"/>
            </a:pPr>
            <a:r>
              <a:rPr lang="id-ID" sz="1200" dirty="0"/>
              <a:t>Glukosa</a:t>
            </a:r>
          </a:p>
          <a:p>
            <a:pPr>
              <a:buFont typeface="+mj-lt"/>
              <a:buAutoNum type="arabicPeriod" startAt="34"/>
            </a:pPr>
            <a:r>
              <a:rPr lang="id-ID" sz="1200" dirty="0"/>
              <a:t>Indikator universal</a:t>
            </a:r>
          </a:p>
          <a:p>
            <a:pPr>
              <a:buFont typeface="+mj-lt"/>
              <a:buAutoNum type="arabicPeriod" startAt="34"/>
            </a:pPr>
            <a:r>
              <a:rPr lang="id-ID" sz="1200" dirty="0"/>
              <a:t>Iodium</a:t>
            </a:r>
          </a:p>
          <a:p>
            <a:pPr>
              <a:buFont typeface="+mj-lt"/>
              <a:buAutoNum type="arabicPeriod" startAt="34"/>
            </a:pPr>
            <a:r>
              <a:rPr lang="id-ID" sz="1200" dirty="0"/>
              <a:t>KOH</a:t>
            </a:r>
          </a:p>
          <a:p>
            <a:pPr>
              <a:buFont typeface="+mj-lt"/>
              <a:buAutoNum type="arabicPeriod" startAt="34"/>
            </a:pPr>
            <a:r>
              <a:rPr lang="id-ID" sz="1200" dirty="0"/>
              <a:t>Mn SO4</a:t>
            </a:r>
          </a:p>
          <a:p>
            <a:pPr>
              <a:buFont typeface="+mj-lt"/>
              <a:buAutoNum type="arabicPeriod" startAt="34"/>
            </a:pPr>
            <a:r>
              <a:rPr lang="id-ID" sz="1200" dirty="0"/>
              <a:t>NaOH</a:t>
            </a:r>
          </a:p>
          <a:p>
            <a:pPr>
              <a:buFont typeface="+mj-lt"/>
              <a:buAutoNum type="arabicPeriod" startAt="34"/>
            </a:pPr>
            <a:r>
              <a:rPr lang="id-ID" sz="1200" dirty="0"/>
              <a:t>Vaseline</a:t>
            </a:r>
          </a:p>
          <a:p>
            <a:pPr>
              <a:buFont typeface="+mj-lt"/>
              <a:buAutoNum type="arabicPeriod" startAt="34"/>
            </a:pPr>
            <a:r>
              <a:rPr lang="id-ID" sz="1200" dirty="0"/>
              <a:t>Kertas saring</a:t>
            </a:r>
          </a:p>
          <a:p>
            <a:pPr>
              <a:buFont typeface="+mj-lt"/>
              <a:buAutoNum type="arabicPeriod" startAt="34"/>
            </a:pPr>
            <a:r>
              <a:rPr lang="id-ID" sz="1200" dirty="0"/>
              <a:t>Soket listrik</a:t>
            </a:r>
          </a:p>
          <a:p>
            <a:pPr>
              <a:buFont typeface="+mj-lt"/>
              <a:buAutoNum type="arabicPeriod" startAt="34"/>
            </a:pPr>
            <a:r>
              <a:rPr lang="id-ID" sz="1200" dirty="0"/>
              <a:t>Alat pemadam kebakaran</a:t>
            </a:r>
          </a:p>
          <a:p>
            <a:pPr>
              <a:buFont typeface="+mj-lt"/>
              <a:buAutoNum type="arabicPeriod" startAt="34"/>
            </a:pPr>
            <a:r>
              <a:rPr lang="id-ID" sz="1200" dirty="0"/>
              <a:t>Peralatan P3K</a:t>
            </a:r>
          </a:p>
          <a:p>
            <a:pPr>
              <a:buFont typeface="+mj-lt"/>
              <a:buAutoNum type="arabicPeriod" startAt="34"/>
            </a:pPr>
            <a:r>
              <a:rPr lang="id-ID" sz="1200" dirty="0"/>
              <a:t>Tempat sampah</a:t>
            </a:r>
          </a:p>
          <a:p>
            <a:pPr>
              <a:buFont typeface="+mj-lt"/>
              <a:buAutoNum type="arabicPeriod" startAt="34"/>
            </a:pPr>
            <a:r>
              <a:rPr lang="id-ID" sz="1200" dirty="0"/>
              <a:t>Jam dinding</a:t>
            </a:r>
          </a:p>
          <a:p>
            <a:pPr marL="387350" indent="-228600">
              <a:buFont typeface="+mj-lt"/>
              <a:buAutoNum type="arabicPeriod" startAt="34"/>
            </a:pPr>
            <a:endParaRPr lang="id-ID" sz="1200" dirty="0"/>
          </a:p>
        </p:txBody>
      </p:sp>
    </p:spTree>
    <p:extLst>
      <p:ext uri="{BB962C8B-B14F-4D97-AF65-F5344CB8AC3E}">
        <p14:creationId xmlns:p14="http://schemas.microsoft.com/office/powerpoint/2010/main" val="4000730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41;p25">
            <a:extLst>
              <a:ext uri="{FF2B5EF4-FFF2-40B4-BE49-F238E27FC236}">
                <a16:creationId xmlns:a16="http://schemas.microsoft.com/office/drawing/2014/main" id="{4CFA2B76-DB5B-4C06-9883-8B9300A7E8A4}"/>
              </a:ext>
            </a:extLst>
          </p:cNvPr>
          <p:cNvSpPr txBox="1">
            <a:spLocks noGrp="1"/>
          </p:cNvSpPr>
          <p:nvPr>
            <p:ph type="title"/>
          </p:nvPr>
        </p:nvSpPr>
        <p:spPr>
          <a:xfrm>
            <a:off x="1088332" y="126600"/>
            <a:ext cx="7780246" cy="674784"/>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id-ID" sz="1800" b="1" dirty="0">
                <a:solidFill>
                  <a:schemeClr val="accent1"/>
                </a:solidFill>
                <a:latin typeface="cmss10" panose="020B0500000000000000" pitchFamily="34" charset="0"/>
              </a:rPr>
              <a:t>DATA ALAT LAB YANG HARUS DIINPUT SEKOLAH</a:t>
            </a:r>
            <a:br>
              <a:rPr lang="id-ID" sz="1800" b="1" dirty="0">
                <a:solidFill>
                  <a:schemeClr val="accent1"/>
                </a:solidFill>
                <a:latin typeface="cmss10" panose="020B0500000000000000" pitchFamily="34" charset="0"/>
              </a:rPr>
            </a:br>
            <a:r>
              <a:rPr lang="id-ID" sz="1800" b="1" u="sng" dirty="0">
                <a:solidFill>
                  <a:schemeClr val="accent1"/>
                </a:solidFill>
                <a:latin typeface="cmss10" panose="020B0500000000000000" pitchFamily="34" charset="0"/>
              </a:rPr>
              <a:t>JENJANG KIMIA SMA</a:t>
            </a:r>
            <a:endParaRPr sz="1800" b="1" u="sng" dirty="0">
              <a:solidFill>
                <a:schemeClr val="accent1"/>
              </a:solidFill>
              <a:latin typeface="cmss10" panose="020B0500000000000000" pitchFamily="34" charset="0"/>
            </a:endParaRPr>
          </a:p>
        </p:txBody>
      </p:sp>
      <p:sp>
        <p:nvSpPr>
          <p:cNvPr id="8" name="Text Placeholder 1">
            <a:extLst>
              <a:ext uri="{FF2B5EF4-FFF2-40B4-BE49-F238E27FC236}">
                <a16:creationId xmlns:a16="http://schemas.microsoft.com/office/drawing/2014/main" id="{A0351758-43E4-4A09-B9A5-1FCD4399D674}"/>
              </a:ext>
            </a:extLst>
          </p:cNvPr>
          <p:cNvSpPr>
            <a:spLocks noGrp="1"/>
          </p:cNvSpPr>
          <p:nvPr>
            <p:ph type="body" idx="1"/>
          </p:nvPr>
        </p:nvSpPr>
        <p:spPr>
          <a:xfrm>
            <a:off x="875840" y="801384"/>
            <a:ext cx="7992738" cy="4248470"/>
          </a:xfrm>
        </p:spPr>
        <p:txBody>
          <a:bodyPr numCol="3"/>
          <a:lstStyle/>
          <a:p>
            <a:pPr>
              <a:buFont typeface="+mj-lt"/>
              <a:buAutoNum type="arabicPeriod"/>
            </a:pPr>
            <a:r>
              <a:rPr lang="id-ID" sz="1200" dirty="0"/>
              <a:t>Kursi</a:t>
            </a:r>
          </a:p>
          <a:p>
            <a:pPr>
              <a:buFont typeface="+mj-lt"/>
              <a:buAutoNum type="arabicPeriod"/>
            </a:pPr>
            <a:r>
              <a:rPr lang="id-ID" sz="1200" dirty="0"/>
              <a:t>Meja kerja</a:t>
            </a:r>
          </a:p>
          <a:p>
            <a:pPr>
              <a:buFont typeface="+mj-lt"/>
              <a:buAutoNum type="arabicPeriod"/>
            </a:pPr>
            <a:r>
              <a:rPr lang="id-ID" sz="1200" dirty="0"/>
              <a:t>Meja demonstrasi</a:t>
            </a:r>
          </a:p>
          <a:p>
            <a:pPr>
              <a:buFont typeface="+mj-lt"/>
              <a:buAutoNum type="arabicPeriod"/>
            </a:pPr>
            <a:r>
              <a:rPr lang="id-ID" sz="1200" dirty="0"/>
              <a:t>Meja persiapan</a:t>
            </a:r>
          </a:p>
          <a:p>
            <a:pPr>
              <a:buFont typeface="+mj-lt"/>
              <a:buAutoNum type="arabicPeriod"/>
            </a:pPr>
            <a:r>
              <a:rPr lang="id-ID" sz="1200" dirty="0"/>
              <a:t>Lemari alat</a:t>
            </a:r>
          </a:p>
          <a:p>
            <a:pPr>
              <a:buFont typeface="+mj-lt"/>
              <a:buAutoNum type="arabicPeriod"/>
            </a:pPr>
            <a:r>
              <a:rPr lang="id-ID" sz="1200" dirty="0"/>
              <a:t>Lemari bahan</a:t>
            </a:r>
          </a:p>
          <a:p>
            <a:pPr>
              <a:buFont typeface="+mj-lt"/>
              <a:buAutoNum type="arabicPeriod"/>
            </a:pPr>
            <a:r>
              <a:rPr lang="id-ID" sz="1200" dirty="0"/>
              <a:t>Lemari asam</a:t>
            </a:r>
          </a:p>
          <a:p>
            <a:pPr>
              <a:buFont typeface="+mj-lt"/>
              <a:buAutoNum type="arabicPeriod"/>
            </a:pPr>
            <a:r>
              <a:rPr lang="id-ID" sz="1200" dirty="0"/>
              <a:t>Bak cuci</a:t>
            </a:r>
          </a:p>
          <a:p>
            <a:pPr>
              <a:buFont typeface="+mj-lt"/>
              <a:buAutoNum type="arabicPeriod"/>
            </a:pPr>
            <a:r>
              <a:rPr lang="id-ID" sz="1200" dirty="0"/>
              <a:t>Botol zat</a:t>
            </a:r>
          </a:p>
          <a:p>
            <a:pPr>
              <a:buFont typeface="+mj-lt"/>
              <a:buAutoNum type="arabicPeriod"/>
            </a:pPr>
            <a:r>
              <a:rPr lang="id-ID" sz="1200" dirty="0"/>
              <a:t>Pipet tetes</a:t>
            </a:r>
          </a:p>
          <a:p>
            <a:pPr>
              <a:buFont typeface="+mj-lt"/>
              <a:buAutoNum type="arabicPeriod"/>
            </a:pPr>
            <a:r>
              <a:rPr lang="id-ID" sz="1200" dirty="0"/>
              <a:t>Batang pengaduk</a:t>
            </a:r>
          </a:p>
          <a:p>
            <a:pPr>
              <a:buFont typeface="+mj-lt"/>
              <a:buAutoNum type="arabicPeriod"/>
            </a:pPr>
            <a:r>
              <a:rPr lang="id-ID" sz="1200" dirty="0"/>
              <a:t>Gelas beaker</a:t>
            </a:r>
          </a:p>
          <a:p>
            <a:pPr>
              <a:buFont typeface="+mj-lt"/>
              <a:buAutoNum type="arabicPeriod"/>
            </a:pPr>
            <a:r>
              <a:rPr lang="id-ID" sz="1200" dirty="0"/>
              <a:t>Gelas beaker</a:t>
            </a:r>
          </a:p>
          <a:p>
            <a:pPr>
              <a:buFont typeface="+mj-lt"/>
              <a:buAutoNum type="arabicPeriod"/>
            </a:pPr>
            <a:r>
              <a:rPr lang="id-ID" sz="1200" dirty="0"/>
              <a:t>Labu erlenmeyer</a:t>
            </a:r>
          </a:p>
          <a:p>
            <a:pPr>
              <a:buFont typeface="+mj-lt"/>
              <a:buAutoNum type="arabicPeriod"/>
            </a:pPr>
            <a:r>
              <a:rPr lang="id-ID" sz="1200" dirty="0"/>
              <a:t>Labu takar</a:t>
            </a:r>
          </a:p>
          <a:p>
            <a:pPr>
              <a:buFont typeface="+mj-lt"/>
              <a:buAutoNum type="arabicPeriod"/>
            </a:pPr>
            <a:r>
              <a:rPr lang="id-ID" sz="1200" dirty="0"/>
              <a:t>Pipet volume</a:t>
            </a:r>
          </a:p>
          <a:p>
            <a:pPr>
              <a:buFont typeface="+mj-lt"/>
              <a:buAutoNum type="arabicPeriod"/>
            </a:pPr>
            <a:r>
              <a:rPr lang="id-ID" sz="1200" dirty="0"/>
              <a:t>Pipet seukuran</a:t>
            </a:r>
          </a:p>
          <a:p>
            <a:pPr>
              <a:buFont typeface="+mj-lt"/>
              <a:buAutoNum type="arabicPeriod"/>
            </a:pPr>
            <a:r>
              <a:rPr lang="id-ID" sz="1200" dirty="0"/>
              <a:t>Corong</a:t>
            </a:r>
          </a:p>
          <a:p>
            <a:pPr>
              <a:buFont typeface="+mj-lt"/>
              <a:buAutoNum type="arabicPeriod"/>
            </a:pPr>
            <a:r>
              <a:rPr lang="id-ID" sz="1200" dirty="0"/>
              <a:t>Mortar</a:t>
            </a:r>
          </a:p>
          <a:p>
            <a:pPr>
              <a:buFont typeface="+mj-lt"/>
              <a:buAutoNum type="arabicPeriod"/>
            </a:pPr>
            <a:r>
              <a:rPr lang="id-ID" sz="1200" dirty="0"/>
              <a:t>Botol semprot</a:t>
            </a:r>
          </a:p>
          <a:p>
            <a:pPr>
              <a:buFont typeface="+mj-lt"/>
              <a:buAutoNum type="arabicPeriod"/>
            </a:pPr>
            <a:r>
              <a:rPr lang="id-ID" sz="1200" dirty="0"/>
              <a:t>Gelas ukur</a:t>
            </a:r>
          </a:p>
          <a:p>
            <a:pPr>
              <a:buFont typeface="+mj-lt"/>
              <a:buAutoNum type="arabicPeriod"/>
            </a:pPr>
            <a:r>
              <a:rPr lang="id-ID" sz="1200" dirty="0"/>
              <a:t>Buret + klem</a:t>
            </a:r>
          </a:p>
          <a:p>
            <a:pPr>
              <a:buFont typeface="+mj-lt"/>
              <a:buAutoNum type="arabicPeriod"/>
            </a:pPr>
            <a:r>
              <a:rPr lang="id-ID" sz="1200" dirty="0"/>
              <a:t>Statif dan klem</a:t>
            </a:r>
          </a:p>
          <a:p>
            <a:pPr>
              <a:buFont typeface="+mj-lt"/>
              <a:buAutoNum type="arabicPeriod"/>
            </a:pPr>
            <a:r>
              <a:rPr lang="id-ID" sz="1200" dirty="0"/>
              <a:t>Kaca arloji</a:t>
            </a:r>
          </a:p>
          <a:p>
            <a:pPr>
              <a:buFont typeface="+mj-lt"/>
              <a:buAutoNum type="arabicPeriod"/>
            </a:pPr>
            <a:r>
              <a:rPr lang="id-ID" sz="1200" dirty="0"/>
              <a:t>Corong pisah</a:t>
            </a:r>
          </a:p>
          <a:p>
            <a:pPr>
              <a:buFont typeface="+mj-lt"/>
              <a:buAutoNum type="arabicPeriod"/>
            </a:pPr>
            <a:r>
              <a:rPr lang="id-ID" sz="1200" dirty="0"/>
              <a:t>Alat destilasi</a:t>
            </a:r>
          </a:p>
          <a:p>
            <a:pPr>
              <a:buFont typeface="+mj-lt"/>
              <a:buAutoNum type="arabicPeriod"/>
            </a:pPr>
            <a:r>
              <a:rPr lang="id-ID" sz="1200" dirty="0"/>
              <a:t>Neraca</a:t>
            </a:r>
          </a:p>
          <a:p>
            <a:pPr>
              <a:buFont typeface="+mj-lt"/>
              <a:buAutoNum type="arabicPeriod"/>
            </a:pPr>
            <a:r>
              <a:rPr lang="id-ID" sz="1200" dirty="0"/>
              <a:t>pHmeter</a:t>
            </a:r>
          </a:p>
          <a:p>
            <a:pPr>
              <a:buFont typeface="+mj-lt"/>
              <a:buAutoNum type="arabicPeriod"/>
            </a:pPr>
            <a:r>
              <a:rPr lang="id-ID" sz="1200" dirty="0"/>
              <a:t>Centrifuge</a:t>
            </a:r>
          </a:p>
          <a:p>
            <a:pPr>
              <a:buFont typeface="+mj-lt"/>
              <a:buAutoNum type="arabicPeriod"/>
            </a:pPr>
            <a:r>
              <a:rPr lang="id-ID" sz="1200" dirty="0"/>
              <a:t>Barometer</a:t>
            </a:r>
          </a:p>
          <a:p>
            <a:pPr>
              <a:buFont typeface="+mj-lt"/>
              <a:buAutoNum type="arabicPeriod"/>
            </a:pPr>
            <a:r>
              <a:rPr lang="id-ID" sz="1200" dirty="0"/>
              <a:t>Termometer</a:t>
            </a:r>
          </a:p>
          <a:p>
            <a:pPr>
              <a:buFont typeface="+mj-lt"/>
              <a:buAutoNum type="arabicPeriod"/>
            </a:pPr>
            <a:r>
              <a:rPr lang="id-ID" sz="1200" dirty="0"/>
              <a:t>Multimeter AC/DC, 10 kilo ohm/volt</a:t>
            </a:r>
          </a:p>
          <a:p>
            <a:pPr>
              <a:buFont typeface="+mj-lt"/>
              <a:buAutoNum type="arabicPeriod"/>
            </a:pPr>
            <a:r>
              <a:rPr lang="id-ID" sz="1200" dirty="0"/>
              <a:t>Pembakar spiritus</a:t>
            </a:r>
          </a:p>
          <a:p>
            <a:pPr>
              <a:buFont typeface="+mj-lt"/>
              <a:buAutoNum type="arabicPeriod"/>
            </a:pPr>
            <a:r>
              <a:rPr lang="id-ID" sz="1200" dirty="0"/>
              <a:t>Bahan gelas, bertutup.</a:t>
            </a:r>
          </a:p>
          <a:p>
            <a:pPr>
              <a:buFont typeface="+mj-lt"/>
              <a:buAutoNum type="arabicPeriod"/>
            </a:pPr>
            <a:r>
              <a:rPr lang="id-ID" sz="1200" dirty="0"/>
              <a:t>Stopwatch</a:t>
            </a:r>
          </a:p>
          <a:p>
            <a:pPr>
              <a:buFont typeface="+mj-lt"/>
              <a:buAutoNum type="arabicPeriod"/>
            </a:pPr>
            <a:r>
              <a:rPr lang="id-ID" sz="1200" dirty="0"/>
              <a:t>Kalorimeter tekanan tetap</a:t>
            </a:r>
          </a:p>
          <a:p>
            <a:pPr>
              <a:buFont typeface="+mj-lt"/>
              <a:buAutoNum type="arabicPeriod"/>
            </a:pPr>
            <a:r>
              <a:rPr lang="id-ID" sz="1200" dirty="0"/>
              <a:t>Tabung reaksi</a:t>
            </a:r>
          </a:p>
          <a:p>
            <a:pPr>
              <a:buFont typeface="+mj-lt"/>
              <a:buAutoNum type="arabicPeriod"/>
            </a:pPr>
            <a:r>
              <a:rPr lang="id-ID" sz="1200" dirty="0"/>
              <a:t>Rak tabung reaksi</a:t>
            </a:r>
          </a:p>
          <a:p>
            <a:pPr>
              <a:buFont typeface="+mj-lt"/>
              <a:buAutoNum type="arabicPeriod"/>
            </a:pPr>
            <a:r>
              <a:rPr lang="id-ID" sz="1200" dirty="0"/>
              <a:t>Sikat tabung reaksi</a:t>
            </a:r>
          </a:p>
          <a:p>
            <a:pPr>
              <a:buFont typeface="+mj-lt"/>
              <a:buAutoNum type="arabicPeriod"/>
            </a:pPr>
            <a:r>
              <a:rPr lang="id-ID" sz="1200" dirty="0"/>
              <a:t>Tabung centrifuge</a:t>
            </a:r>
          </a:p>
          <a:p>
            <a:pPr>
              <a:buFont typeface="+mj-lt"/>
              <a:buAutoNum type="arabicPeriod"/>
            </a:pPr>
            <a:r>
              <a:rPr lang="id-ID" sz="1200" dirty="0"/>
              <a:t>Tabel Periodik Unsur Unsur</a:t>
            </a:r>
          </a:p>
          <a:p>
            <a:pPr>
              <a:buFont typeface="+mj-lt"/>
              <a:buAutoNum type="arabicPeriod"/>
            </a:pPr>
            <a:r>
              <a:rPr lang="id-ID" sz="1200" dirty="0"/>
              <a:t>Model molekul</a:t>
            </a:r>
          </a:p>
          <a:p>
            <a:pPr>
              <a:buFont typeface="+mj-lt"/>
              <a:buAutoNum type="arabicPeriod"/>
            </a:pPr>
            <a:r>
              <a:rPr lang="id-ID" sz="1200" dirty="0"/>
              <a:t>Manual percobaan</a:t>
            </a:r>
          </a:p>
          <a:p>
            <a:pPr>
              <a:buFont typeface="+mj-lt"/>
              <a:buAutoNum type="arabicPeriod"/>
            </a:pPr>
            <a:r>
              <a:rPr lang="id-ID" sz="1200" dirty="0"/>
              <a:t>Papan tulis</a:t>
            </a:r>
          </a:p>
          <a:p>
            <a:pPr>
              <a:buFont typeface="+mj-lt"/>
              <a:buAutoNum type="arabicPeriod"/>
            </a:pPr>
            <a:r>
              <a:rPr lang="id-ID" sz="1200" dirty="0"/>
              <a:t>Soket listrik</a:t>
            </a:r>
          </a:p>
          <a:p>
            <a:pPr>
              <a:buFont typeface="+mj-lt"/>
              <a:buAutoNum type="arabicPeriod"/>
            </a:pPr>
            <a:r>
              <a:rPr lang="id-ID" sz="1200" dirty="0"/>
              <a:t>Alat pemadam kebakaran</a:t>
            </a:r>
          </a:p>
          <a:p>
            <a:pPr>
              <a:buFont typeface="+mj-lt"/>
              <a:buAutoNum type="arabicPeriod"/>
            </a:pPr>
            <a:r>
              <a:rPr lang="id-ID" sz="1200" dirty="0"/>
              <a:t>Peralatan P3K</a:t>
            </a:r>
          </a:p>
          <a:p>
            <a:pPr>
              <a:buFont typeface="+mj-lt"/>
              <a:buAutoNum type="arabicPeriod"/>
            </a:pPr>
            <a:r>
              <a:rPr lang="id-ID" sz="1200" dirty="0"/>
              <a:t>Tempat sampah</a:t>
            </a:r>
          </a:p>
          <a:p>
            <a:pPr>
              <a:buFont typeface="+mj-lt"/>
              <a:buAutoNum type="arabicPeriod"/>
            </a:pPr>
            <a:r>
              <a:rPr lang="id-ID" sz="1200" dirty="0"/>
              <a:t>Jam dinding</a:t>
            </a:r>
          </a:p>
        </p:txBody>
      </p:sp>
    </p:spTree>
    <p:extLst>
      <p:ext uri="{BB962C8B-B14F-4D97-AF65-F5344CB8AC3E}">
        <p14:creationId xmlns:p14="http://schemas.microsoft.com/office/powerpoint/2010/main" val="1716505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9E9D03-2BB4-4A9D-9CC9-052D82D17A6C}"/>
              </a:ext>
            </a:extLst>
          </p:cNvPr>
          <p:cNvSpPr>
            <a:spLocks noGrp="1"/>
          </p:cNvSpPr>
          <p:nvPr>
            <p:ph type="body" idx="1"/>
          </p:nvPr>
        </p:nvSpPr>
        <p:spPr>
          <a:xfrm>
            <a:off x="796781" y="318404"/>
            <a:ext cx="7994679" cy="4727321"/>
          </a:xfrm>
        </p:spPr>
        <p:txBody>
          <a:bodyPr/>
          <a:lstStyle/>
          <a:p>
            <a:r>
              <a:rPr lang="id-ID" sz="1400" dirty="0"/>
              <a:t>Selanjutnya unggah foto lab melalui pilihan menu </a:t>
            </a:r>
            <a:r>
              <a:rPr lang="id-ID" sz="1400" b="1" dirty="0"/>
              <a:t>Foto Laboratorium. Klik Ubah Foto Lab </a:t>
            </a:r>
            <a:r>
              <a:rPr lang="id-ID" sz="1400" dirty="0"/>
              <a:t>untuk mengunggah foto kondisi laboratorium sekolah.</a:t>
            </a:r>
            <a:endParaRPr lang="id-ID" sz="1400" b="1" dirty="0"/>
          </a:p>
          <a:p>
            <a:endParaRPr lang="id-ID" sz="1400" b="1" dirty="0"/>
          </a:p>
          <a:p>
            <a:endParaRPr lang="id-ID" sz="1400" b="1" dirty="0"/>
          </a:p>
          <a:p>
            <a:endParaRPr lang="id-ID" sz="1400" b="1" dirty="0"/>
          </a:p>
          <a:p>
            <a:endParaRPr lang="id-ID" sz="1400" b="1" dirty="0"/>
          </a:p>
          <a:p>
            <a:endParaRPr lang="id-ID" sz="1400" b="1" dirty="0"/>
          </a:p>
          <a:p>
            <a:endParaRPr lang="id-ID" sz="1400" b="1" dirty="0"/>
          </a:p>
          <a:p>
            <a:endParaRPr lang="id-ID" sz="1400" b="1" dirty="0"/>
          </a:p>
          <a:p>
            <a:endParaRPr lang="id-ID" sz="1400" b="1" dirty="0"/>
          </a:p>
          <a:p>
            <a:endParaRPr lang="id-ID" sz="1400" b="1" dirty="0"/>
          </a:p>
          <a:p>
            <a:endParaRPr lang="id-ID" sz="1400" b="1" dirty="0"/>
          </a:p>
          <a:p>
            <a:endParaRPr lang="id-ID" sz="1400" b="1" dirty="0"/>
          </a:p>
          <a:p>
            <a:endParaRPr lang="id-ID" sz="1400" b="1" dirty="0"/>
          </a:p>
          <a:p>
            <a:endParaRPr lang="id-ID" sz="1400" b="1" dirty="0"/>
          </a:p>
          <a:p>
            <a:pPr marL="158750" indent="0">
              <a:buNone/>
            </a:pPr>
            <a:endParaRPr lang="id-ID" sz="1400" b="1" dirty="0"/>
          </a:p>
          <a:p>
            <a:pPr marL="158750" indent="0">
              <a:buNone/>
            </a:pPr>
            <a:endParaRPr lang="id-ID" sz="300" b="1" dirty="0"/>
          </a:p>
        </p:txBody>
      </p:sp>
      <p:pic>
        <p:nvPicPr>
          <p:cNvPr id="4" name="Picture 3">
            <a:extLst>
              <a:ext uri="{FF2B5EF4-FFF2-40B4-BE49-F238E27FC236}">
                <a16:creationId xmlns:a16="http://schemas.microsoft.com/office/drawing/2014/main" id="{63C791B4-D29F-46A8-9906-C887487CC797}"/>
              </a:ext>
            </a:extLst>
          </p:cNvPr>
          <p:cNvPicPr>
            <a:picLocks noChangeAspect="1"/>
          </p:cNvPicPr>
          <p:nvPr/>
        </p:nvPicPr>
        <p:blipFill rotWithShape="1">
          <a:blip r:embed="rId2"/>
          <a:srcRect t="10368" r="1348" b="6170"/>
          <a:stretch/>
        </p:blipFill>
        <p:spPr>
          <a:xfrm>
            <a:off x="1363077" y="1000056"/>
            <a:ext cx="7092553" cy="3825039"/>
          </a:xfrm>
          <a:prstGeom prst="rect">
            <a:avLst/>
          </a:prstGeom>
          <a:ln>
            <a:solidFill>
              <a:schemeClr val="bg1">
                <a:lumMod val="85000"/>
              </a:schemeClr>
            </a:solidFill>
          </a:ln>
        </p:spPr>
      </p:pic>
      <p:sp>
        <p:nvSpPr>
          <p:cNvPr id="6" name="Rectangle 5">
            <a:extLst>
              <a:ext uri="{FF2B5EF4-FFF2-40B4-BE49-F238E27FC236}">
                <a16:creationId xmlns:a16="http://schemas.microsoft.com/office/drawing/2014/main" id="{5FDA345E-6E1B-4B3D-9866-C05F7BAB1141}"/>
              </a:ext>
            </a:extLst>
          </p:cNvPr>
          <p:cNvSpPr/>
          <p:nvPr/>
        </p:nvSpPr>
        <p:spPr>
          <a:xfrm>
            <a:off x="1393899" y="2068319"/>
            <a:ext cx="917785" cy="212546"/>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Arrow: Right 4">
            <a:extLst>
              <a:ext uri="{FF2B5EF4-FFF2-40B4-BE49-F238E27FC236}">
                <a16:creationId xmlns:a16="http://schemas.microsoft.com/office/drawing/2014/main" id="{FF601FB0-8745-4CDF-A8AF-CBD1B09D2F8D}"/>
              </a:ext>
            </a:extLst>
          </p:cNvPr>
          <p:cNvSpPr/>
          <p:nvPr/>
        </p:nvSpPr>
        <p:spPr>
          <a:xfrm>
            <a:off x="6935056" y="2537713"/>
            <a:ext cx="421240" cy="18493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59181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9E9D03-2BB4-4A9D-9CC9-052D82D17A6C}"/>
              </a:ext>
            </a:extLst>
          </p:cNvPr>
          <p:cNvSpPr>
            <a:spLocks noGrp="1"/>
          </p:cNvSpPr>
          <p:nvPr>
            <p:ph type="body" idx="1"/>
          </p:nvPr>
        </p:nvSpPr>
        <p:spPr>
          <a:xfrm>
            <a:off x="796781" y="318404"/>
            <a:ext cx="7994679" cy="4727321"/>
          </a:xfrm>
        </p:spPr>
        <p:txBody>
          <a:bodyPr/>
          <a:lstStyle/>
          <a:p>
            <a:r>
              <a:rPr lang="id-ID" sz="1400" dirty="0"/>
              <a:t>Selanjutnya unggah foto lab melalui pilihan menu </a:t>
            </a:r>
            <a:r>
              <a:rPr lang="id-ID" sz="1400" b="1" dirty="0"/>
              <a:t>Foto Laboratorium. </a:t>
            </a:r>
            <a:r>
              <a:rPr lang="id-ID" sz="1400" dirty="0"/>
              <a:t>Foto yang diunggah merupakan foto </a:t>
            </a:r>
            <a:r>
              <a:rPr lang="id-ID" sz="1400" b="1" dirty="0"/>
              <a:t>tampak luar</a:t>
            </a:r>
            <a:r>
              <a:rPr lang="id-ID" sz="1400" dirty="0"/>
              <a:t>, foto </a:t>
            </a:r>
            <a:r>
              <a:rPr lang="id-ID" sz="1400" b="1" dirty="0"/>
              <a:t>ruang kepala lab</a:t>
            </a:r>
            <a:r>
              <a:rPr lang="id-ID" sz="1400" dirty="0"/>
              <a:t>, foto </a:t>
            </a:r>
            <a:r>
              <a:rPr lang="id-ID" sz="1400" b="1" dirty="0"/>
              <a:t>laboran</a:t>
            </a:r>
            <a:r>
              <a:rPr lang="id-ID" sz="1400" dirty="0"/>
              <a:t>, foto </a:t>
            </a:r>
            <a:r>
              <a:rPr lang="id-ID" sz="1400" b="1" dirty="0"/>
              <a:t>ruang alat &amp; bahan</a:t>
            </a:r>
            <a:r>
              <a:rPr lang="id-ID" sz="1400" dirty="0"/>
              <a:t>, serta </a:t>
            </a:r>
            <a:r>
              <a:rPr lang="id-ID" sz="1400" b="1" dirty="0"/>
              <a:t>ruang laboratorium IPA </a:t>
            </a:r>
          </a:p>
          <a:p>
            <a:endParaRPr lang="id-ID" sz="1400" b="1" dirty="0"/>
          </a:p>
          <a:p>
            <a:endParaRPr lang="id-ID" sz="1400" b="1" dirty="0"/>
          </a:p>
          <a:p>
            <a:endParaRPr lang="id-ID" sz="1400" b="1" dirty="0"/>
          </a:p>
          <a:p>
            <a:endParaRPr lang="id-ID" sz="1400" b="1" dirty="0"/>
          </a:p>
          <a:p>
            <a:endParaRPr lang="id-ID" sz="1400" b="1" dirty="0"/>
          </a:p>
          <a:p>
            <a:endParaRPr lang="id-ID" sz="1400" b="1" dirty="0"/>
          </a:p>
          <a:p>
            <a:endParaRPr lang="id-ID" sz="1400" b="1" dirty="0"/>
          </a:p>
          <a:p>
            <a:endParaRPr lang="id-ID" sz="1400" b="1" dirty="0"/>
          </a:p>
          <a:p>
            <a:endParaRPr lang="id-ID" sz="1400" b="1" dirty="0"/>
          </a:p>
          <a:p>
            <a:endParaRPr lang="id-ID" sz="1400" b="1" dirty="0"/>
          </a:p>
          <a:p>
            <a:endParaRPr lang="id-ID" sz="1400" b="1" dirty="0"/>
          </a:p>
          <a:p>
            <a:endParaRPr lang="id-ID" sz="1400" b="1" dirty="0"/>
          </a:p>
          <a:p>
            <a:endParaRPr lang="id-ID" sz="1000" b="1" dirty="0"/>
          </a:p>
          <a:p>
            <a:r>
              <a:rPr lang="id-ID" sz="1400" b="1" dirty="0"/>
              <a:t>Selesai</a:t>
            </a:r>
          </a:p>
          <a:p>
            <a:pPr marL="158750" indent="0">
              <a:buNone/>
            </a:pPr>
            <a:endParaRPr lang="id-ID" sz="1400" dirty="0"/>
          </a:p>
        </p:txBody>
      </p:sp>
      <p:pic>
        <p:nvPicPr>
          <p:cNvPr id="3" name="Picture 2">
            <a:extLst>
              <a:ext uri="{FF2B5EF4-FFF2-40B4-BE49-F238E27FC236}">
                <a16:creationId xmlns:a16="http://schemas.microsoft.com/office/drawing/2014/main" id="{441728C9-B3BF-43CD-B9C4-E6E6A56C3544}"/>
              </a:ext>
            </a:extLst>
          </p:cNvPr>
          <p:cNvPicPr>
            <a:picLocks noChangeAspect="1"/>
          </p:cNvPicPr>
          <p:nvPr/>
        </p:nvPicPr>
        <p:blipFill rotWithShape="1">
          <a:blip r:embed="rId2"/>
          <a:srcRect t="9833" r="1687" b="22455"/>
          <a:stretch/>
        </p:blipFill>
        <p:spPr>
          <a:xfrm>
            <a:off x="1342418" y="1246876"/>
            <a:ext cx="7184637" cy="2950551"/>
          </a:xfrm>
          <a:prstGeom prst="rect">
            <a:avLst/>
          </a:prstGeom>
          <a:ln>
            <a:solidFill>
              <a:schemeClr val="bg1">
                <a:lumMod val="65000"/>
              </a:schemeClr>
            </a:solidFill>
          </a:ln>
        </p:spPr>
      </p:pic>
      <p:sp>
        <p:nvSpPr>
          <p:cNvPr id="12" name="Rectangle 11">
            <a:extLst>
              <a:ext uri="{FF2B5EF4-FFF2-40B4-BE49-F238E27FC236}">
                <a16:creationId xmlns:a16="http://schemas.microsoft.com/office/drawing/2014/main" id="{3EE2D7B5-5A2B-475A-8212-B225A0AA81B2}"/>
              </a:ext>
            </a:extLst>
          </p:cNvPr>
          <p:cNvSpPr/>
          <p:nvPr/>
        </p:nvSpPr>
        <p:spPr>
          <a:xfrm>
            <a:off x="1386486" y="2571750"/>
            <a:ext cx="1164522" cy="242371"/>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136636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369347-5A08-4B4A-82B3-9AE7BA9A98AD}"/>
              </a:ext>
            </a:extLst>
          </p:cNvPr>
          <p:cNvPicPr>
            <a:picLocks noChangeAspect="1"/>
          </p:cNvPicPr>
          <p:nvPr/>
        </p:nvPicPr>
        <p:blipFill>
          <a:blip r:embed="rId2"/>
          <a:stretch>
            <a:fillRect/>
          </a:stretch>
        </p:blipFill>
        <p:spPr>
          <a:xfrm>
            <a:off x="935041" y="0"/>
            <a:ext cx="8208959" cy="5143500"/>
          </a:xfrm>
          <a:prstGeom prst="rect">
            <a:avLst/>
          </a:prstGeom>
          <a:effectLst>
            <a:outerShdw blurRad="50800" dist="50800" dir="5400000" algn="ctr" rotWithShape="0">
              <a:srgbClr val="000000">
                <a:alpha val="24000"/>
              </a:srgbClr>
            </a:outerShdw>
          </a:effectLst>
        </p:spPr>
      </p:pic>
      <p:sp>
        <p:nvSpPr>
          <p:cNvPr id="2" name="Text Placeholder 1">
            <a:extLst>
              <a:ext uri="{FF2B5EF4-FFF2-40B4-BE49-F238E27FC236}">
                <a16:creationId xmlns:a16="http://schemas.microsoft.com/office/drawing/2014/main" id="{69A24556-9F26-44EF-A2D7-A8E88E49900D}"/>
              </a:ext>
            </a:extLst>
          </p:cNvPr>
          <p:cNvSpPr>
            <a:spLocks noGrp="1"/>
          </p:cNvSpPr>
          <p:nvPr>
            <p:ph type="body" idx="1"/>
          </p:nvPr>
        </p:nvSpPr>
        <p:spPr>
          <a:xfrm>
            <a:off x="1423888" y="968400"/>
            <a:ext cx="7217180" cy="3206700"/>
          </a:xfrm>
          <a:solidFill>
            <a:schemeClr val="bg1">
              <a:alpha val="56000"/>
            </a:schemeClr>
          </a:solidFill>
        </p:spPr>
        <p:txBody>
          <a:bodyPr anchor="ctr"/>
          <a:lstStyle/>
          <a:p>
            <a:pPr marL="158750" indent="0" algn="ctr">
              <a:buNone/>
            </a:pPr>
            <a:r>
              <a:rPr lang="id-ID" sz="4000" b="1" dirty="0"/>
              <a:t>SEKIAN</a:t>
            </a:r>
          </a:p>
          <a:p>
            <a:pPr marL="158750" indent="0" algn="ctr">
              <a:buNone/>
            </a:pPr>
            <a:r>
              <a:rPr lang="id-ID" sz="4000" b="1" dirty="0"/>
              <a:t>&amp;</a:t>
            </a:r>
          </a:p>
          <a:p>
            <a:pPr marL="158750" indent="0" algn="ctr">
              <a:buNone/>
            </a:pPr>
            <a:r>
              <a:rPr lang="id-ID" sz="4000" b="1" dirty="0"/>
              <a:t>TERIMA KASIH</a:t>
            </a:r>
          </a:p>
        </p:txBody>
      </p:sp>
      <p:sp>
        <p:nvSpPr>
          <p:cNvPr id="3" name="Title 2">
            <a:extLst>
              <a:ext uri="{FF2B5EF4-FFF2-40B4-BE49-F238E27FC236}">
                <a16:creationId xmlns:a16="http://schemas.microsoft.com/office/drawing/2014/main" id="{0EB1686B-DE3C-48D7-881F-906CA838B191}"/>
              </a:ext>
            </a:extLst>
          </p:cNvPr>
          <p:cNvSpPr>
            <a:spLocks noGrp="1"/>
          </p:cNvSpPr>
          <p:nvPr>
            <p:ph type="title"/>
          </p:nvPr>
        </p:nvSpPr>
        <p:spPr/>
        <p:txBody>
          <a:bodyPr/>
          <a:lstStyle/>
          <a:p>
            <a:r>
              <a:rPr lang="id-ID" dirty="0"/>
              <a:t>DE-MIKROSKOP PPPPTK IPA </a:t>
            </a:r>
          </a:p>
        </p:txBody>
      </p:sp>
    </p:spTree>
    <p:extLst>
      <p:ext uri="{BB962C8B-B14F-4D97-AF65-F5344CB8AC3E}">
        <p14:creationId xmlns:p14="http://schemas.microsoft.com/office/powerpoint/2010/main" val="4071006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8" name="Google Shape;618;p38"/>
          <p:cNvSpPr txBox="1">
            <a:spLocks noGrp="1"/>
          </p:cNvSpPr>
          <p:nvPr>
            <p:ph type="body" idx="1"/>
          </p:nvPr>
        </p:nvSpPr>
        <p:spPr>
          <a:xfrm>
            <a:off x="1238313" y="2269200"/>
            <a:ext cx="3057637" cy="60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3600" b="1" dirty="0">
                <a:solidFill>
                  <a:srgbClr val="0070C0"/>
                </a:solidFill>
              </a:rPr>
              <a:t>AKUN DINAS</a:t>
            </a:r>
            <a:endParaRPr sz="3600" b="1" dirty="0">
              <a:solidFill>
                <a:srgbClr val="0070C0"/>
              </a:solidFill>
            </a:endParaRPr>
          </a:p>
        </p:txBody>
      </p:sp>
      <p:sp>
        <p:nvSpPr>
          <p:cNvPr id="619" name="Google Shape;619;p38"/>
          <p:cNvSpPr/>
          <p:nvPr/>
        </p:nvSpPr>
        <p:spPr>
          <a:xfrm rot="5400000">
            <a:off x="2718812" y="633100"/>
            <a:ext cx="72000" cy="2340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8"/>
          <p:cNvSpPr/>
          <p:nvPr/>
        </p:nvSpPr>
        <p:spPr>
          <a:xfrm rot="5400000">
            <a:off x="2718812" y="2196800"/>
            <a:ext cx="72000" cy="2340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a:extLst>
              <a:ext uri="{FF2B5EF4-FFF2-40B4-BE49-F238E27FC236}">
                <a16:creationId xmlns:a16="http://schemas.microsoft.com/office/drawing/2014/main" id="{DD78DBE9-2891-4E1E-A3E1-A25C84C44956}"/>
              </a:ext>
            </a:extLst>
          </p:cNvPr>
          <p:cNvPicPr>
            <a:picLocks noChangeAspect="1"/>
          </p:cNvPicPr>
          <p:nvPr/>
        </p:nvPicPr>
        <p:blipFill>
          <a:blip r:embed="rId3"/>
          <a:stretch>
            <a:fillRect/>
          </a:stretch>
        </p:blipFill>
        <p:spPr>
          <a:xfrm>
            <a:off x="4732676" y="1070917"/>
            <a:ext cx="3363979" cy="2791682"/>
          </a:xfrm>
          <a:prstGeom prst="rect">
            <a:avLst/>
          </a:prstGeom>
        </p:spPr>
      </p:pic>
    </p:spTree>
    <p:extLst>
      <p:ext uri="{BB962C8B-B14F-4D97-AF65-F5344CB8AC3E}">
        <p14:creationId xmlns:p14="http://schemas.microsoft.com/office/powerpoint/2010/main" val="2741196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F9B93E-71B7-4131-AF58-FFB15B95F043}"/>
              </a:ext>
            </a:extLst>
          </p:cNvPr>
          <p:cNvPicPr>
            <a:picLocks noChangeAspect="1"/>
          </p:cNvPicPr>
          <p:nvPr/>
        </p:nvPicPr>
        <p:blipFill rotWithShape="1">
          <a:blip r:embed="rId2"/>
          <a:srcRect t="9568" r="29663" b="42468"/>
          <a:stretch/>
        </p:blipFill>
        <p:spPr>
          <a:xfrm>
            <a:off x="1438381" y="2702102"/>
            <a:ext cx="7130266" cy="2304523"/>
          </a:xfrm>
          <a:prstGeom prst="rect">
            <a:avLst/>
          </a:prstGeom>
          <a:ln>
            <a:solidFill>
              <a:schemeClr val="bg1">
                <a:lumMod val="85000"/>
              </a:schemeClr>
            </a:solidFill>
          </a:ln>
        </p:spPr>
      </p:pic>
      <p:sp>
        <p:nvSpPr>
          <p:cNvPr id="2" name="Text Placeholder 1">
            <a:extLst>
              <a:ext uri="{FF2B5EF4-FFF2-40B4-BE49-F238E27FC236}">
                <a16:creationId xmlns:a16="http://schemas.microsoft.com/office/drawing/2014/main" id="{C5EB5F56-7403-4164-B686-3A8BA5795B92}"/>
              </a:ext>
            </a:extLst>
          </p:cNvPr>
          <p:cNvSpPr>
            <a:spLocks noGrp="1"/>
          </p:cNvSpPr>
          <p:nvPr>
            <p:ph type="body" idx="1"/>
          </p:nvPr>
        </p:nvSpPr>
        <p:spPr>
          <a:xfrm>
            <a:off x="886857" y="579889"/>
            <a:ext cx="7992738" cy="4248470"/>
          </a:xfrm>
        </p:spPr>
        <p:txBody>
          <a:bodyPr/>
          <a:lstStyle/>
          <a:p>
            <a:r>
              <a:rPr lang="id-ID" sz="1400" b="1" dirty="0"/>
              <a:t>Akun Dinas diberikan langsung oleh admin De-MIKROSKOP PPPPTK IPA</a:t>
            </a:r>
          </a:p>
          <a:p>
            <a:r>
              <a:rPr lang="id-ID" sz="1400" dirty="0"/>
              <a:t>Akun Dinas memiliki kewenangan untuk merekap data laboratorium sekolah di wilayahnya</a:t>
            </a:r>
            <a:endParaRPr lang="id-ID" sz="1050" dirty="0"/>
          </a:p>
          <a:p>
            <a:r>
              <a:rPr lang="id-ID" sz="1400" dirty="0"/>
              <a:t>Akses De-MIKROSKOP melalui </a:t>
            </a:r>
            <a:r>
              <a:rPr lang="id-ID" sz="1400" dirty="0">
                <a:hlinkClick r:id="rId3"/>
              </a:rPr>
              <a:t>http://p4tkipa.kemdikbud.go.id/demikroskop</a:t>
            </a:r>
            <a:endParaRPr lang="id-ID" sz="1400" dirty="0"/>
          </a:p>
          <a:p>
            <a:r>
              <a:rPr lang="id-ID" sz="1400" dirty="0"/>
              <a:t>Login akun dinas menggunakan </a:t>
            </a:r>
            <a:r>
              <a:rPr lang="id-ID" sz="1400" i="1" dirty="0"/>
              <a:t>username</a:t>
            </a:r>
            <a:r>
              <a:rPr lang="id-ID" sz="1400" dirty="0"/>
              <a:t> dan </a:t>
            </a:r>
            <a:r>
              <a:rPr lang="id-ID" sz="1400" i="1" dirty="0"/>
              <a:t>password</a:t>
            </a:r>
            <a:r>
              <a:rPr lang="id-ID" sz="1400" dirty="0"/>
              <a:t> yang telah diberikan oleh admin PPPPTK IPA</a:t>
            </a:r>
          </a:p>
          <a:p>
            <a:r>
              <a:rPr lang="id-ID" sz="1400" dirty="0"/>
              <a:t>Klik </a:t>
            </a:r>
            <a:r>
              <a:rPr lang="id-ID" sz="1400" b="1" dirty="0"/>
              <a:t>Seluruh Sekolah </a:t>
            </a:r>
            <a:r>
              <a:rPr lang="id-ID" sz="1400" dirty="0"/>
              <a:t>untuk melihat seluruh daftar sekolah yang terdapat di kabupaten/kota, sekaligus status registrasi sekolah</a:t>
            </a:r>
          </a:p>
        </p:txBody>
      </p:sp>
      <p:sp>
        <p:nvSpPr>
          <p:cNvPr id="4" name="Google Shape;141;p25">
            <a:extLst>
              <a:ext uri="{FF2B5EF4-FFF2-40B4-BE49-F238E27FC236}">
                <a16:creationId xmlns:a16="http://schemas.microsoft.com/office/drawing/2014/main" id="{17CA0DFD-1D0C-4333-8752-D545FADE760A}"/>
              </a:ext>
            </a:extLst>
          </p:cNvPr>
          <p:cNvSpPr txBox="1">
            <a:spLocks noGrp="1"/>
          </p:cNvSpPr>
          <p:nvPr>
            <p:ph type="title"/>
          </p:nvPr>
        </p:nvSpPr>
        <p:spPr>
          <a:xfrm>
            <a:off x="1088332" y="126600"/>
            <a:ext cx="7780246" cy="494263"/>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id-ID" sz="1800" b="1" dirty="0">
                <a:solidFill>
                  <a:schemeClr val="accent1"/>
                </a:solidFill>
                <a:latin typeface="cmss10" panose="020B0500000000000000" pitchFamily="34" charset="0"/>
              </a:rPr>
              <a:t>LOGIN AKUN DINAS</a:t>
            </a:r>
            <a:endParaRPr sz="1800" b="1" dirty="0">
              <a:solidFill>
                <a:schemeClr val="accent1"/>
              </a:solidFill>
              <a:latin typeface="cmss10" panose="020B0500000000000000" pitchFamily="34" charset="0"/>
            </a:endParaRPr>
          </a:p>
        </p:txBody>
      </p:sp>
      <p:sp>
        <p:nvSpPr>
          <p:cNvPr id="6" name="Rectangle 5">
            <a:extLst>
              <a:ext uri="{FF2B5EF4-FFF2-40B4-BE49-F238E27FC236}">
                <a16:creationId xmlns:a16="http://schemas.microsoft.com/office/drawing/2014/main" id="{F01D2E93-DE37-407B-953C-7853589FE1EE}"/>
              </a:ext>
            </a:extLst>
          </p:cNvPr>
          <p:cNvSpPr/>
          <p:nvPr/>
        </p:nvSpPr>
        <p:spPr>
          <a:xfrm>
            <a:off x="1504237" y="3452611"/>
            <a:ext cx="881349" cy="198303"/>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a:extLst>
              <a:ext uri="{FF2B5EF4-FFF2-40B4-BE49-F238E27FC236}">
                <a16:creationId xmlns:a16="http://schemas.microsoft.com/office/drawing/2014/main" id="{8FEBDE62-8429-438A-A760-A364CBCB9C0B}"/>
              </a:ext>
            </a:extLst>
          </p:cNvPr>
          <p:cNvSpPr/>
          <p:nvPr/>
        </p:nvSpPr>
        <p:spPr>
          <a:xfrm>
            <a:off x="2916561" y="3163222"/>
            <a:ext cx="2066405" cy="730683"/>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a:p>
        </p:txBody>
      </p:sp>
    </p:spTree>
    <p:extLst>
      <p:ext uri="{BB962C8B-B14F-4D97-AF65-F5344CB8AC3E}">
        <p14:creationId xmlns:p14="http://schemas.microsoft.com/office/powerpoint/2010/main" val="3214178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6A19B183-7C51-4B35-86F2-883630615C2A}"/>
              </a:ext>
            </a:extLst>
          </p:cNvPr>
          <p:cNvSpPr>
            <a:spLocks noGrp="1"/>
          </p:cNvSpPr>
          <p:nvPr>
            <p:ph type="body" idx="1"/>
          </p:nvPr>
        </p:nvSpPr>
        <p:spPr>
          <a:xfrm>
            <a:off x="886857" y="620985"/>
            <a:ext cx="7992738" cy="4248470"/>
          </a:xfrm>
        </p:spPr>
        <p:txBody>
          <a:bodyPr/>
          <a:lstStyle/>
          <a:p>
            <a:r>
              <a:rPr lang="id-ID" sz="1400" dirty="0"/>
              <a:t>Klik </a:t>
            </a:r>
            <a:r>
              <a:rPr lang="id-ID" sz="1400" b="1" dirty="0"/>
              <a:t>Download</a:t>
            </a:r>
            <a:r>
              <a:rPr lang="id-ID" sz="1400" dirty="0"/>
              <a:t> untuk mengunduh status dan daftar sekolah</a:t>
            </a:r>
          </a:p>
        </p:txBody>
      </p:sp>
      <p:sp>
        <p:nvSpPr>
          <p:cNvPr id="4" name="Google Shape;141;p25">
            <a:extLst>
              <a:ext uri="{FF2B5EF4-FFF2-40B4-BE49-F238E27FC236}">
                <a16:creationId xmlns:a16="http://schemas.microsoft.com/office/drawing/2014/main" id="{17CA0DFD-1D0C-4333-8752-D545FADE760A}"/>
              </a:ext>
            </a:extLst>
          </p:cNvPr>
          <p:cNvSpPr txBox="1">
            <a:spLocks noGrp="1"/>
          </p:cNvSpPr>
          <p:nvPr>
            <p:ph type="title"/>
          </p:nvPr>
        </p:nvSpPr>
        <p:spPr>
          <a:xfrm>
            <a:off x="1088332" y="126600"/>
            <a:ext cx="7780246" cy="494263"/>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id-ID" sz="1800" b="1" dirty="0">
                <a:solidFill>
                  <a:schemeClr val="accent1"/>
                </a:solidFill>
                <a:latin typeface="cmss10" panose="020B0500000000000000" pitchFamily="34" charset="0"/>
              </a:rPr>
              <a:t>LOGIN AKUN DINAS</a:t>
            </a:r>
            <a:endParaRPr sz="1800" b="1" dirty="0">
              <a:solidFill>
                <a:schemeClr val="accent1"/>
              </a:solidFill>
              <a:latin typeface="cmss10" panose="020B0500000000000000" pitchFamily="34" charset="0"/>
            </a:endParaRPr>
          </a:p>
        </p:txBody>
      </p:sp>
      <p:sp>
        <p:nvSpPr>
          <p:cNvPr id="6" name="Rectangle 5">
            <a:extLst>
              <a:ext uri="{FF2B5EF4-FFF2-40B4-BE49-F238E27FC236}">
                <a16:creationId xmlns:a16="http://schemas.microsoft.com/office/drawing/2014/main" id="{F01D2E93-DE37-407B-953C-7853589FE1EE}"/>
              </a:ext>
            </a:extLst>
          </p:cNvPr>
          <p:cNvSpPr/>
          <p:nvPr/>
        </p:nvSpPr>
        <p:spPr>
          <a:xfrm>
            <a:off x="1514511" y="3329323"/>
            <a:ext cx="881349" cy="198303"/>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 name="Picture 7">
            <a:extLst>
              <a:ext uri="{FF2B5EF4-FFF2-40B4-BE49-F238E27FC236}">
                <a16:creationId xmlns:a16="http://schemas.microsoft.com/office/drawing/2014/main" id="{8826898A-5B48-4092-A0BB-5F59232D8AB6}"/>
              </a:ext>
            </a:extLst>
          </p:cNvPr>
          <p:cNvPicPr>
            <a:picLocks noChangeAspect="1"/>
          </p:cNvPicPr>
          <p:nvPr/>
        </p:nvPicPr>
        <p:blipFill rotWithShape="1">
          <a:blip r:embed="rId2"/>
          <a:srcRect l="-112" t="8967" r="112" b="12292"/>
          <a:stretch/>
        </p:blipFill>
        <p:spPr>
          <a:xfrm>
            <a:off x="1034234" y="1071623"/>
            <a:ext cx="7888441" cy="3945277"/>
          </a:xfrm>
          <a:prstGeom prst="rect">
            <a:avLst/>
          </a:prstGeom>
          <a:ln>
            <a:solidFill>
              <a:schemeClr val="bg1">
                <a:lumMod val="75000"/>
              </a:schemeClr>
            </a:solidFill>
          </a:ln>
        </p:spPr>
      </p:pic>
      <p:sp>
        <p:nvSpPr>
          <p:cNvPr id="9" name="Rectangle 8">
            <a:extLst>
              <a:ext uri="{FF2B5EF4-FFF2-40B4-BE49-F238E27FC236}">
                <a16:creationId xmlns:a16="http://schemas.microsoft.com/office/drawing/2014/main" id="{3060F059-F283-4195-990C-1081292B200D}"/>
              </a:ext>
            </a:extLst>
          </p:cNvPr>
          <p:cNvSpPr/>
          <p:nvPr/>
        </p:nvSpPr>
        <p:spPr>
          <a:xfrm>
            <a:off x="2290408" y="2170679"/>
            <a:ext cx="881349" cy="19830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ectangle 10">
            <a:extLst>
              <a:ext uri="{FF2B5EF4-FFF2-40B4-BE49-F238E27FC236}">
                <a16:creationId xmlns:a16="http://schemas.microsoft.com/office/drawing/2014/main" id="{44DBCC0A-F429-42A5-B031-43E96C907B9B}"/>
              </a:ext>
            </a:extLst>
          </p:cNvPr>
          <p:cNvSpPr/>
          <p:nvPr/>
        </p:nvSpPr>
        <p:spPr>
          <a:xfrm>
            <a:off x="1073836" y="1903019"/>
            <a:ext cx="881349" cy="198303"/>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699039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F9B93E-71B7-4131-AF58-FFB15B95F043}"/>
              </a:ext>
            </a:extLst>
          </p:cNvPr>
          <p:cNvPicPr>
            <a:picLocks noChangeAspect="1"/>
          </p:cNvPicPr>
          <p:nvPr/>
        </p:nvPicPr>
        <p:blipFill rotWithShape="1">
          <a:blip r:embed="rId2"/>
          <a:srcRect t="9568" r="29663" b="42468"/>
          <a:stretch/>
        </p:blipFill>
        <p:spPr>
          <a:xfrm>
            <a:off x="1149978" y="1255811"/>
            <a:ext cx="7490589" cy="3670985"/>
          </a:xfrm>
          <a:prstGeom prst="rect">
            <a:avLst/>
          </a:prstGeom>
          <a:ln>
            <a:solidFill>
              <a:schemeClr val="bg1">
                <a:lumMod val="85000"/>
              </a:schemeClr>
            </a:solidFill>
          </a:ln>
        </p:spPr>
      </p:pic>
      <p:sp>
        <p:nvSpPr>
          <p:cNvPr id="2" name="Text Placeholder 1">
            <a:extLst>
              <a:ext uri="{FF2B5EF4-FFF2-40B4-BE49-F238E27FC236}">
                <a16:creationId xmlns:a16="http://schemas.microsoft.com/office/drawing/2014/main" id="{C5EB5F56-7403-4164-B686-3A8BA5795B92}"/>
              </a:ext>
            </a:extLst>
          </p:cNvPr>
          <p:cNvSpPr>
            <a:spLocks noGrp="1"/>
          </p:cNvSpPr>
          <p:nvPr>
            <p:ph type="body" idx="1"/>
          </p:nvPr>
        </p:nvSpPr>
        <p:spPr>
          <a:xfrm>
            <a:off x="886857" y="569615"/>
            <a:ext cx="7992738" cy="4248470"/>
          </a:xfrm>
        </p:spPr>
        <p:txBody>
          <a:bodyPr/>
          <a:lstStyle/>
          <a:p>
            <a:r>
              <a:rPr lang="id-ID" sz="1400" dirty="0"/>
              <a:t>Klik </a:t>
            </a:r>
            <a:r>
              <a:rPr lang="id-ID" sz="1400" b="1" dirty="0"/>
              <a:t>Seluruh yang telah registrasi </a:t>
            </a:r>
            <a:r>
              <a:rPr lang="id-ID" sz="1400" dirty="0"/>
              <a:t>untuk melihat daftar sekolah yang telah melakukan registrasi di De-MIKROSKOP</a:t>
            </a:r>
          </a:p>
        </p:txBody>
      </p:sp>
      <p:sp>
        <p:nvSpPr>
          <p:cNvPr id="4" name="Google Shape;141;p25">
            <a:extLst>
              <a:ext uri="{FF2B5EF4-FFF2-40B4-BE49-F238E27FC236}">
                <a16:creationId xmlns:a16="http://schemas.microsoft.com/office/drawing/2014/main" id="{17CA0DFD-1D0C-4333-8752-D545FADE760A}"/>
              </a:ext>
            </a:extLst>
          </p:cNvPr>
          <p:cNvSpPr txBox="1">
            <a:spLocks noGrp="1"/>
          </p:cNvSpPr>
          <p:nvPr>
            <p:ph type="title"/>
          </p:nvPr>
        </p:nvSpPr>
        <p:spPr>
          <a:xfrm>
            <a:off x="1088332" y="126600"/>
            <a:ext cx="7780246" cy="494263"/>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id-ID" sz="1800" b="1" dirty="0">
                <a:solidFill>
                  <a:schemeClr val="accent1"/>
                </a:solidFill>
                <a:latin typeface="cmss10" panose="020B0500000000000000" pitchFamily="34" charset="0"/>
              </a:rPr>
              <a:t>LOGIN AKUN DINAS</a:t>
            </a:r>
            <a:endParaRPr sz="1800" b="1" dirty="0">
              <a:solidFill>
                <a:schemeClr val="accent1"/>
              </a:solidFill>
              <a:latin typeface="cmss10" panose="020B0500000000000000" pitchFamily="34" charset="0"/>
            </a:endParaRPr>
          </a:p>
        </p:txBody>
      </p:sp>
      <p:sp>
        <p:nvSpPr>
          <p:cNvPr id="6" name="Rectangle 5">
            <a:extLst>
              <a:ext uri="{FF2B5EF4-FFF2-40B4-BE49-F238E27FC236}">
                <a16:creationId xmlns:a16="http://schemas.microsoft.com/office/drawing/2014/main" id="{F01D2E93-DE37-407B-953C-7853589FE1EE}"/>
              </a:ext>
            </a:extLst>
          </p:cNvPr>
          <p:cNvSpPr/>
          <p:nvPr/>
        </p:nvSpPr>
        <p:spPr>
          <a:xfrm>
            <a:off x="1213166" y="2845942"/>
            <a:ext cx="1355375" cy="26713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a:extLst>
              <a:ext uri="{FF2B5EF4-FFF2-40B4-BE49-F238E27FC236}">
                <a16:creationId xmlns:a16="http://schemas.microsoft.com/office/drawing/2014/main" id="{8FEBDE62-8429-438A-A760-A364CBCB9C0B}"/>
              </a:ext>
            </a:extLst>
          </p:cNvPr>
          <p:cNvSpPr/>
          <p:nvPr/>
        </p:nvSpPr>
        <p:spPr>
          <a:xfrm>
            <a:off x="4952144" y="1993189"/>
            <a:ext cx="2116477" cy="1119883"/>
          </a:xfrm>
          <a:prstGeom prst="rect">
            <a:avLst/>
          </a:prstGeom>
          <a:noFill/>
          <a:ln w="28575">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a:p>
        </p:txBody>
      </p:sp>
    </p:spTree>
    <p:extLst>
      <p:ext uri="{BB962C8B-B14F-4D97-AF65-F5344CB8AC3E}">
        <p14:creationId xmlns:p14="http://schemas.microsoft.com/office/powerpoint/2010/main" val="4096118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D970A88-8104-492C-8BF9-0F72224E7083}"/>
              </a:ext>
            </a:extLst>
          </p:cNvPr>
          <p:cNvPicPr>
            <a:picLocks noChangeAspect="1"/>
          </p:cNvPicPr>
          <p:nvPr/>
        </p:nvPicPr>
        <p:blipFill rotWithShape="1">
          <a:blip r:embed="rId2"/>
          <a:srcRect t="9568" r="1764" b="7894"/>
          <a:stretch/>
        </p:blipFill>
        <p:spPr>
          <a:xfrm>
            <a:off x="986007" y="1282376"/>
            <a:ext cx="7794438" cy="3681940"/>
          </a:xfrm>
          <a:prstGeom prst="rect">
            <a:avLst/>
          </a:prstGeom>
        </p:spPr>
      </p:pic>
      <p:sp>
        <p:nvSpPr>
          <p:cNvPr id="2" name="Text Placeholder 1">
            <a:extLst>
              <a:ext uri="{FF2B5EF4-FFF2-40B4-BE49-F238E27FC236}">
                <a16:creationId xmlns:a16="http://schemas.microsoft.com/office/drawing/2014/main" id="{C5EB5F56-7403-4164-B686-3A8BA5795B92}"/>
              </a:ext>
            </a:extLst>
          </p:cNvPr>
          <p:cNvSpPr>
            <a:spLocks noGrp="1"/>
          </p:cNvSpPr>
          <p:nvPr>
            <p:ph type="body" idx="1"/>
          </p:nvPr>
        </p:nvSpPr>
        <p:spPr>
          <a:xfrm>
            <a:off x="886857" y="620985"/>
            <a:ext cx="7992738" cy="4248470"/>
          </a:xfrm>
        </p:spPr>
        <p:txBody>
          <a:bodyPr/>
          <a:lstStyle/>
          <a:p>
            <a:r>
              <a:rPr lang="id-ID" sz="1400" dirty="0"/>
              <a:t>Klik icon                       untuk melihat persentase informasi kualitas laboratorium di setiap sekolah</a:t>
            </a:r>
          </a:p>
        </p:txBody>
      </p:sp>
      <p:sp>
        <p:nvSpPr>
          <p:cNvPr id="4" name="Google Shape;141;p25">
            <a:extLst>
              <a:ext uri="{FF2B5EF4-FFF2-40B4-BE49-F238E27FC236}">
                <a16:creationId xmlns:a16="http://schemas.microsoft.com/office/drawing/2014/main" id="{17CA0DFD-1D0C-4333-8752-D545FADE760A}"/>
              </a:ext>
            </a:extLst>
          </p:cNvPr>
          <p:cNvSpPr txBox="1">
            <a:spLocks noGrp="1"/>
          </p:cNvSpPr>
          <p:nvPr>
            <p:ph type="title"/>
          </p:nvPr>
        </p:nvSpPr>
        <p:spPr>
          <a:xfrm>
            <a:off x="1088332" y="126600"/>
            <a:ext cx="7780246" cy="494263"/>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id-ID" sz="1800" b="1" dirty="0">
                <a:solidFill>
                  <a:schemeClr val="accent1"/>
                </a:solidFill>
                <a:latin typeface="cmss10" panose="020B0500000000000000" pitchFamily="34" charset="0"/>
              </a:rPr>
              <a:t>LOGIN AKUN DINAS</a:t>
            </a:r>
            <a:endParaRPr sz="1800" b="1" dirty="0">
              <a:solidFill>
                <a:schemeClr val="accent1"/>
              </a:solidFill>
              <a:latin typeface="cmss10" panose="020B0500000000000000" pitchFamily="34" charset="0"/>
            </a:endParaRPr>
          </a:p>
        </p:txBody>
      </p:sp>
      <p:sp>
        <p:nvSpPr>
          <p:cNvPr id="6" name="Rectangle 5">
            <a:extLst>
              <a:ext uri="{FF2B5EF4-FFF2-40B4-BE49-F238E27FC236}">
                <a16:creationId xmlns:a16="http://schemas.microsoft.com/office/drawing/2014/main" id="{F01D2E93-DE37-407B-953C-7853589FE1EE}"/>
              </a:ext>
            </a:extLst>
          </p:cNvPr>
          <p:cNvSpPr/>
          <p:nvPr/>
        </p:nvSpPr>
        <p:spPr>
          <a:xfrm>
            <a:off x="986007" y="2201909"/>
            <a:ext cx="1089373" cy="181697"/>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a:extLst>
              <a:ext uri="{FF2B5EF4-FFF2-40B4-BE49-F238E27FC236}">
                <a16:creationId xmlns:a16="http://schemas.microsoft.com/office/drawing/2014/main" id="{8FEBDE62-8429-438A-A760-A364CBCB9C0B}"/>
              </a:ext>
            </a:extLst>
          </p:cNvPr>
          <p:cNvSpPr/>
          <p:nvPr/>
        </p:nvSpPr>
        <p:spPr>
          <a:xfrm>
            <a:off x="8030182" y="2457545"/>
            <a:ext cx="760537" cy="378123"/>
          </a:xfrm>
          <a:prstGeom prst="rect">
            <a:avLst/>
          </a:prstGeom>
          <a:noFill/>
          <a:ln w="28575">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a:p>
        </p:txBody>
      </p:sp>
      <p:pic>
        <p:nvPicPr>
          <p:cNvPr id="10" name="Picture 9">
            <a:extLst>
              <a:ext uri="{FF2B5EF4-FFF2-40B4-BE49-F238E27FC236}">
                <a16:creationId xmlns:a16="http://schemas.microsoft.com/office/drawing/2014/main" id="{48AAFAA4-5131-407B-BD72-791ED0307335}"/>
              </a:ext>
            </a:extLst>
          </p:cNvPr>
          <p:cNvPicPr>
            <a:picLocks noChangeAspect="1"/>
          </p:cNvPicPr>
          <p:nvPr/>
        </p:nvPicPr>
        <p:blipFill rotWithShape="1">
          <a:blip r:embed="rId2"/>
          <a:srcRect l="91165" t="82160" r="3138" b="13924"/>
          <a:stretch/>
        </p:blipFill>
        <p:spPr>
          <a:xfrm>
            <a:off x="2153364" y="604176"/>
            <a:ext cx="930715" cy="359595"/>
          </a:xfrm>
          <a:prstGeom prst="rect">
            <a:avLst/>
          </a:prstGeom>
        </p:spPr>
      </p:pic>
    </p:spTree>
    <p:extLst>
      <p:ext uri="{BB962C8B-B14F-4D97-AF65-F5344CB8AC3E}">
        <p14:creationId xmlns:p14="http://schemas.microsoft.com/office/powerpoint/2010/main" val="1473970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4C75534-39BF-4A43-B9DC-052C28E6EB0D}"/>
              </a:ext>
            </a:extLst>
          </p:cNvPr>
          <p:cNvPicPr>
            <a:picLocks noChangeAspect="1"/>
          </p:cNvPicPr>
          <p:nvPr/>
        </p:nvPicPr>
        <p:blipFill rotWithShape="1">
          <a:blip r:embed="rId2"/>
          <a:srcRect t="9568" r="1764" b="35673"/>
          <a:stretch/>
        </p:blipFill>
        <p:spPr>
          <a:xfrm>
            <a:off x="1088332" y="1394673"/>
            <a:ext cx="7791263" cy="2639449"/>
          </a:xfrm>
          <a:prstGeom prst="rect">
            <a:avLst/>
          </a:prstGeom>
        </p:spPr>
      </p:pic>
      <p:sp>
        <p:nvSpPr>
          <p:cNvPr id="2" name="Text Placeholder 1">
            <a:extLst>
              <a:ext uri="{FF2B5EF4-FFF2-40B4-BE49-F238E27FC236}">
                <a16:creationId xmlns:a16="http://schemas.microsoft.com/office/drawing/2014/main" id="{C5EB5F56-7403-4164-B686-3A8BA5795B92}"/>
              </a:ext>
            </a:extLst>
          </p:cNvPr>
          <p:cNvSpPr>
            <a:spLocks noGrp="1"/>
          </p:cNvSpPr>
          <p:nvPr>
            <p:ph type="body" idx="1"/>
          </p:nvPr>
        </p:nvSpPr>
        <p:spPr>
          <a:xfrm>
            <a:off x="886857" y="620985"/>
            <a:ext cx="7992738" cy="4248470"/>
          </a:xfrm>
        </p:spPr>
        <p:txBody>
          <a:bodyPr/>
          <a:lstStyle/>
          <a:p>
            <a:r>
              <a:rPr lang="id-ID" sz="1400" dirty="0"/>
              <a:t>Lalu klik </a:t>
            </a:r>
            <a:r>
              <a:rPr lang="id-ID" sz="1400" b="1" dirty="0"/>
              <a:t>Lab IPA </a:t>
            </a:r>
            <a:r>
              <a:rPr lang="id-ID" sz="1400" dirty="0"/>
              <a:t>untuk melihat secara detail informasi mengenai kualitas alat-alat Lab IPA yang ada di sekolah</a:t>
            </a:r>
          </a:p>
        </p:txBody>
      </p:sp>
      <p:sp>
        <p:nvSpPr>
          <p:cNvPr id="4" name="Google Shape;141;p25">
            <a:extLst>
              <a:ext uri="{FF2B5EF4-FFF2-40B4-BE49-F238E27FC236}">
                <a16:creationId xmlns:a16="http://schemas.microsoft.com/office/drawing/2014/main" id="{17CA0DFD-1D0C-4333-8752-D545FADE760A}"/>
              </a:ext>
            </a:extLst>
          </p:cNvPr>
          <p:cNvSpPr txBox="1">
            <a:spLocks noGrp="1"/>
          </p:cNvSpPr>
          <p:nvPr>
            <p:ph type="title"/>
          </p:nvPr>
        </p:nvSpPr>
        <p:spPr>
          <a:xfrm>
            <a:off x="1088332" y="126600"/>
            <a:ext cx="7780246" cy="494263"/>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id-ID" sz="1800" b="1" dirty="0">
                <a:solidFill>
                  <a:schemeClr val="accent1"/>
                </a:solidFill>
                <a:latin typeface="cmss10" panose="020B0500000000000000" pitchFamily="34" charset="0"/>
              </a:rPr>
              <a:t>LOGIN AKUN DINAS</a:t>
            </a:r>
            <a:endParaRPr sz="1800" b="1" dirty="0">
              <a:solidFill>
                <a:schemeClr val="accent1"/>
              </a:solidFill>
              <a:latin typeface="cmss10" panose="020B0500000000000000" pitchFamily="34" charset="0"/>
            </a:endParaRPr>
          </a:p>
        </p:txBody>
      </p:sp>
      <p:sp>
        <p:nvSpPr>
          <p:cNvPr id="8" name="Rectangle 7">
            <a:extLst>
              <a:ext uri="{FF2B5EF4-FFF2-40B4-BE49-F238E27FC236}">
                <a16:creationId xmlns:a16="http://schemas.microsoft.com/office/drawing/2014/main" id="{8FEBDE62-8429-438A-A760-A364CBCB9C0B}"/>
              </a:ext>
            </a:extLst>
          </p:cNvPr>
          <p:cNvSpPr/>
          <p:nvPr/>
        </p:nvSpPr>
        <p:spPr>
          <a:xfrm>
            <a:off x="2286928" y="3030874"/>
            <a:ext cx="939157" cy="256854"/>
          </a:xfrm>
          <a:prstGeom prst="rect">
            <a:avLst/>
          </a:prstGeom>
          <a:noFill/>
          <a:ln w="28575">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a:p>
        </p:txBody>
      </p:sp>
    </p:spTree>
    <p:extLst>
      <p:ext uri="{BB962C8B-B14F-4D97-AF65-F5344CB8AC3E}">
        <p14:creationId xmlns:p14="http://schemas.microsoft.com/office/powerpoint/2010/main" val="2775427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EB5F56-7403-4164-B686-3A8BA5795B92}"/>
              </a:ext>
            </a:extLst>
          </p:cNvPr>
          <p:cNvSpPr>
            <a:spLocks noGrp="1"/>
          </p:cNvSpPr>
          <p:nvPr>
            <p:ph type="body" idx="1"/>
          </p:nvPr>
        </p:nvSpPr>
        <p:spPr>
          <a:xfrm>
            <a:off x="886857" y="620985"/>
            <a:ext cx="7992738" cy="4248470"/>
          </a:xfrm>
        </p:spPr>
        <p:txBody>
          <a:bodyPr/>
          <a:lstStyle/>
          <a:p>
            <a:r>
              <a:rPr lang="id-ID" sz="1400" dirty="0"/>
              <a:t>Berikut tampilan laporan kualitas laboratorium yang telah diisi oleh operator sekolah</a:t>
            </a:r>
          </a:p>
        </p:txBody>
      </p:sp>
      <p:sp>
        <p:nvSpPr>
          <p:cNvPr id="4" name="Google Shape;141;p25">
            <a:extLst>
              <a:ext uri="{FF2B5EF4-FFF2-40B4-BE49-F238E27FC236}">
                <a16:creationId xmlns:a16="http://schemas.microsoft.com/office/drawing/2014/main" id="{17CA0DFD-1D0C-4333-8752-D545FADE760A}"/>
              </a:ext>
            </a:extLst>
          </p:cNvPr>
          <p:cNvSpPr txBox="1">
            <a:spLocks noGrp="1"/>
          </p:cNvSpPr>
          <p:nvPr>
            <p:ph type="title"/>
          </p:nvPr>
        </p:nvSpPr>
        <p:spPr>
          <a:xfrm>
            <a:off x="1088332" y="126600"/>
            <a:ext cx="7780246" cy="494263"/>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id-ID" sz="1800" b="1" dirty="0">
                <a:solidFill>
                  <a:schemeClr val="accent1"/>
                </a:solidFill>
                <a:latin typeface="cmss10" panose="020B0500000000000000" pitchFamily="34" charset="0"/>
              </a:rPr>
              <a:t>LOGIN AKUN DINAS</a:t>
            </a:r>
            <a:endParaRPr sz="1800" b="1" dirty="0">
              <a:solidFill>
                <a:schemeClr val="accent1"/>
              </a:solidFill>
              <a:latin typeface="cmss10" panose="020B0500000000000000" pitchFamily="34" charset="0"/>
            </a:endParaRPr>
          </a:p>
        </p:txBody>
      </p:sp>
      <p:sp>
        <p:nvSpPr>
          <p:cNvPr id="8" name="Rectangle 7">
            <a:extLst>
              <a:ext uri="{FF2B5EF4-FFF2-40B4-BE49-F238E27FC236}">
                <a16:creationId xmlns:a16="http://schemas.microsoft.com/office/drawing/2014/main" id="{8FEBDE62-8429-438A-A760-A364CBCB9C0B}"/>
              </a:ext>
            </a:extLst>
          </p:cNvPr>
          <p:cNvSpPr/>
          <p:nvPr/>
        </p:nvSpPr>
        <p:spPr>
          <a:xfrm>
            <a:off x="2286928" y="2845942"/>
            <a:ext cx="939157" cy="256854"/>
          </a:xfrm>
          <a:prstGeom prst="rect">
            <a:avLst/>
          </a:prstGeom>
          <a:noFill/>
          <a:ln w="28575">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a:p>
        </p:txBody>
      </p:sp>
      <p:pic>
        <p:nvPicPr>
          <p:cNvPr id="3" name="Picture 2">
            <a:extLst>
              <a:ext uri="{FF2B5EF4-FFF2-40B4-BE49-F238E27FC236}">
                <a16:creationId xmlns:a16="http://schemas.microsoft.com/office/drawing/2014/main" id="{1FFDE6CA-BC44-44FF-92E8-8FF570D99A47}"/>
              </a:ext>
            </a:extLst>
          </p:cNvPr>
          <p:cNvPicPr>
            <a:picLocks noChangeAspect="1"/>
          </p:cNvPicPr>
          <p:nvPr/>
        </p:nvPicPr>
        <p:blipFill rotWithShape="1">
          <a:blip r:embed="rId2"/>
          <a:srcRect l="13595" t="14361" b="12076"/>
          <a:stretch/>
        </p:blipFill>
        <p:spPr>
          <a:xfrm>
            <a:off x="1028041" y="1082981"/>
            <a:ext cx="7900827" cy="3782776"/>
          </a:xfrm>
          <a:prstGeom prst="rect">
            <a:avLst/>
          </a:prstGeom>
          <a:ln>
            <a:solidFill>
              <a:schemeClr val="tx1">
                <a:lumMod val="50000"/>
                <a:lumOff val="50000"/>
              </a:schemeClr>
            </a:solidFill>
          </a:ln>
        </p:spPr>
      </p:pic>
    </p:spTree>
    <p:extLst>
      <p:ext uri="{BB962C8B-B14F-4D97-AF65-F5344CB8AC3E}">
        <p14:creationId xmlns:p14="http://schemas.microsoft.com/office/powerpoint/2010/main" val="3509250586"/>
      </p:ext>
    </p:extLst>
  </p:cSld>
  <p:clrMapOvr>
    <a:masterClrMapping/>
  </p:clrMapOvr>
</p:sld>
</file>

<file path=ppt/theme/theme1.xml><?xml version="1.0" encoding="utf-8"?>
<a:theme xmlns:a="http://schemas.openxmlformats.org/drawingml/2006/main" name="Teacher Resu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1663</TotalTime>
  <Words>1160</Words>
  <Application>Microsoft Office PowerPoint</Application>
  <PresentationFormat>On-screen Show (16:9)</PresentationFormat>
  <Paragraphs>331</Paragraphs>
  <Slides>24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Muli</vt:lpstr>
      <vt:lpstr>Crete Round</vt:lpstr>
      <vt:lpstr>cmss10</vt:lpstr>
      <vt:lpstr>Adlery Pro</vt:lpstr>
      <vt:lpstr>Arial</vt:lpstr>
      <vt:lpstr>Teacher Resume</vt:lpstr>
      <vt:lpstr>PANDUAN  PENDATAAN TENAGA LABORATORIUM</vt:lpstr>
      <vt:lpstr>De-MIKROSKOP</vt:lpstr>
      <vt:lpstr>PowerPoint Presentation</vt:lpstr>
      <vt:lpstr>LOGIN AKUN DINAS</vt:lpstr>
      <vt:lpstr>LOGIN AKUN DINAS</vt:lpstr>
      <vt:lpstr>LOGIN AKUN DINAS</vt:lpstr>
      <vt:lpstr>LOGIN AKUN DINAS</vt:lpstr>
      <vt:lpstr>LOGIN AKUN DINAS</vt:lpstr>
      <vt:lpstr>LOGIN AKUN DINAS</vt:lpstr>
      <vt:lpstr>PowerPoint Presentation</vt:lpstr>
      <vt:lpstr>REGISTRASI AKUN SEKOLAH</vt:lpstr>
      <vt:lpstr>PowerPoint Presentation</vt:lpstr>
      <vt:lpstr>PowerPoint Presentation</vt:lpstr>
      <vt:lpstr>PowerPoint Presentation</vt:lpstr>
      <vt:lpstr>PowerPoint Presentation</vt:lpstr>
      <vt:lpstr>PowerPoint Presentation</vt:lpstr>
      <vt:lpstr>DATA ALAT LAB YANG HARUS DIINPUT SEKOLAH JENJANG SMP</vt:lpstr>
      <vt:lpstr>DATA ALAT LAB YANG HARUS DIINPUT SEKOLAH JENJANG FISIKA SMA</vt:lpstr>
      <vt:lpstr>DATA ALAT LAB YANG HARUS DIINPUT SEKOLAH JENJANG BIOLOGI SMA (1)</vt:lpstr>
      <vt:lpstr>DATA ALAT LAB YANG HARUS DIINPUT SEKOLAH JENJANG BIOLOGI SMA (2)</vt:lpstr>
      <vt:lpstr>DATA ALAT LAB YANG HARUS DIINPUT SEKOLAH JENJANG KIMIA SMA</vt:lpstr>
      <vt:lpstr>PowerPoint Presentation</vt:lpstr>
      <vt:lpstr>PowerPoint Presentation</vt:lpstr>
      <vt:lpstr>DE-MIKROSKOP PPPPTK IPA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Resume</dc:title>
  <dc:creator>AgniAhmn</dc:creator>
  <cp:lastModifiedBy>AGNIA</cp:lastModifiedBy>
  <cp:revision>137</cp:revision>
  <dcterms:modified xsi:type="dcterms:W3CDTF">2020-06-03T08:26:56Z</dcterms:modified>
</cp:coreProperties>
</file>