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5DC-D70D-4BD7-9F64-157521B5BA78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85C8-9D31-4703-B2BB-D975C728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96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5DC-D70D-4BD7-9F64-157521B5BA78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85C8-9D31-4703-B2BB-D975C728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064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5DC-D70D-4BD7-9F64-157521B5BA78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85C8-9D31-4703-B2BB-D975C728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86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5DC-D70D-4BD7-9F64-157521B5BA78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85C8-9D31-4703-B2BB-D975C728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1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5DC-D70D-4BD7-9F64-157521B5BA78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85C8-9D31-4703-B2BB-D975C728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988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5DC-D70D-4BD7-9F64-157521B5BA78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85C8-9D31-4703-B2BB-D975C728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1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5DC-D70D-4BD7-9F64-157521B5BA78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85C8-9D31-4703-B2BB-D975C728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981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5DC-D70D-4BD7-9F64-157521B5BA78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85C8-9D31-4703-B2BB-D975C728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828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5DC-D70D-4BD7-9F64-157521B5BA78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85C8-9D31-4703-B2BB-D975C728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700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5DC-D70D-4BD7-9F64-157521B5BA78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85C8-9D31-4703-B2BB-D975C728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955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5DC-D70D-4BD7-9F64-157521B5BA78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85C8-9D31-4703-B2BB-D975C728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011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15DC-D70D-4BD7-9F64-157521B5BA78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385C8-9D31-4703-B2BB-D975C728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450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sil gambar untuk 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88"/>
            <a:ext cx="12192000" cy="56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811" y="1199924"/>
            <a:ext cx="9144000" cy="1029166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RAPAT KOORDINASI </a:t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PELAKSANAAN KEGIATAN </a:t>
            </a:r>
            <a:r>
              <a:rPr lang="en-US" b="1" smtClean="0"/>
              <a:t>FISIK</a:t>
            </a:r>
            <a:endParaRPr lang="id-ID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811" y="2898522"/>
            <a:ext cx="9144000" cy="1655762"/>
          </a:xfrm>
        </p:spPr>
        <p:txBody>
          <a:bodyPr>
            <a:noAutofit/>
          </a:bodyPr>
          <a:lstStyle/>
          <a:p>
            <a:r>
              <a:rPr lang="en-US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 2019 </a:t>
            </a:r>
          </a:p>
          <a:p>
            <a:r>
              <a:rPr lang="en-US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BIDANG PENDIDIKAN</a:t>
            </a:r>
            <a:endParaRPr lang="id-ID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62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HAL-HAL YANG PERLU DIPERHATIKAN </a:t>
            </a:r>
            <a:br>
              <a:rPr lang="en-US" smtClean="0"/>
            </a:br>
            <a:r>
              <a:rPr lang="en-US" smtClean="0"/>
              <a:t>DALAM PELAKSANAAN PEKERJAAN DAK 2019: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Dana cair;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Penghapusan;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Pelaksanaan Uitzet;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Ikuti perencanaan Gambar, RAB, rencana pencairan dan Time Schedule; </a:t>
            </a:r>
            <a:r>
              <a:rPr lang="en-US" smtClean="0">
                <a:sym typeface="Wingdings" panose="05000000000000000000" pitchFamily="2" charset="2"/>
              </a:rPr>
              <a:t> konsekuensi di LPJ dan pencairan tahap berikutnya;</a:t>
            </a:r>
            <a:endParaRPr lang="en-US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Pastikan kualitas/mutu pekerjaan,: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mtClean="0"/>
              <a:t>Beton K175 dg rumus 1:3:5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mtClean="0"/>
              <a:t>Beton K225 dg rumus 1:2:3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mtClean="0"/>
              <a:t>Cat dan material lain, dll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Pastikan volume terpenuhi/ atau lebihkan;</a:t>
            </a:r>
          </a:p>
          <a:p>
            <a:pPr marL="514350" indent="-514350">
              <a:buFont typeface="+mj-lt"/>
              <a:buAutoNum type="arabicPeriod"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461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065" y="470647"/>
            <a:ext cx="8960620" cy="559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4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89" y="699665"/>
            <a:ext cx="9244022" cy="547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3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25" y="365125"/>
            <a:ext cx="8590671" cy="5710913"/>
          </a:xfrm>
        </p:spPr>
      </p:pic>
    </p:spTree>
    <p:extLst>
      <p:ext uri="{BB962C8B-B14F-4D97-AF65-F5344CB8AC3E}">
        <p14:creationId xmlns:p14="http://schemas.microsoft.com/office/powerpoint/2010/main" val="378591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799"/>
          </a:xfrm>
        </p:spPr>
        <p:txBody>
          <a:bodyPr>
            <a:normAutofit fontScale="85000" lnSpcReduction="20000"/>
          </a:bodyPr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86" y="1237129"/>
            <a:ext cx="9967627" cy="36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2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2318"/>
            <a:ext cx="10865223" cy="44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9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7.  Untuk pendampingan TP4D:</a:t>
            </a:r>
          </a:p>
          <a:p>
            <a:pPr marL="457200" lvl="1" indent="0">
              <a:buNone/>
            </a:pPr>
            <a:r>
              <a:rPr lang="en-US" smtClean="0"/>
              <a:t>1.  Ada ekspose, monitoring, laporan;</a:t>
            </a:r>
          </a:p>
          <a:p>
            <a:pPr marL="0" indent="0">
              <a:buNone/>
            </a:pPr>
            <a:r>
              <a:rPr lang="en-US" smtClean="0"/>
              <a:t>8.   Perpajakan;</a:t>
            </a:r>
          </a:p>
          <a:p>
            <a:pPr marL="514350" indent="-514350">
              <a:buAutoNum type="arabicPeriod" startAt="9"/>
            </a:pPr>
            <a:r>
              <a:rPr lang="en-US" smtClean="0"/>
              <a:t>Tata cara belanja material;</a:t>
            </a:r>
          </a:p>
          <a:p>
            <a:pPr marL="514350" indent="-514350">
              <a:buAutoNum type="arabicPeriod" startAt="9"/>
            </a:pPr>
            <a:r>
              <a:rPr lang="en-US" smtClean="0"/>
              <a:t>Dokumentasi:</a:t>
            </a:r>
          </a:p>
          <a:p>
            <a:pPr marL="914400" lvl="1" indent="-457200">
              <a:buAutoNum type="alphaLcPeriod"/>
            </a:pPr>
            <a:r>
              <a:rPr lang="en-US" smtClean="0"/>
              <a:t>Foto dokumentasi 0, 25, 70, 100</a:t>
            </a:r>
          </a:p>
          <a:p>
            <a:pPr marL="914400" lvl="1" indent="-457200">
              <a:buAutoNum type="alphaLcPeriod"/>
            </a:pPr>
            <a:r>
              <a:rPr lang="en-US" smtClean="0"/>
              <a:t>Foto pengiriman barang, pengerjaan, pasang/hasil</a:t>
            </a:r>
          </a:p>
          <a:p>
            <a:pPr marL="914400" lvl="1" indent="-457200">
              <a:buAutoNum type="alphaLcPeriod"/>
            </a:pPr>
            <a:r>
              <a:rPr lang="en-US" smtClean="0"/>
              <a:t>Untuk pekerjaan yg tdk terlihat spt pondasi: foto dilengkapi video.</a:t>
            </a:r>
          </a:p>
          <a:p>
            <a:pPr marL="514350" indent="-514350">
              <a:buAutoNum type="arabicPeriod" startAt="9"/>
            </a:pPr>
            <a:r>
              <a:rPr lang="en-US" smtClean="0"/>
              <a:t>LPJ</a:t>
            </a:r>
          </a:p>
          <a:p>
            <a:pPr marL="514350" indent="-514350">
              <a:buAutoNum type="arabicPeriod" startAt="6"/>
            </a:pPr>
            <a:endParaRPr lang="en-US" smtClean="0"/>
          </a:p>
          <a:p>
            <a:pPr marL="514350" indent="-514350">
              <a:buAutoNum type="arabicPeriod" startAt="6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69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121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RAPAT KOORDINASI  PELAKSANAAN KEGIATAN FISIK</vt:lpstr>
      <vt:lpstr>HAL-HAL YANG PERLU DIPERHATIKAN  DALAM PELAKSANAAN PEKERJAAN DAK 2019: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NOTEBOOK</dc:creator>
  <cp:lastModifiedBy>NOTEBOOK</cp:lastModifiedBy>
  <cp:revision>8</cp:revision>
  <dcterms:created xsi:type="dcterms:W3CDTF">2019-06-27T01:35:42Z</dcterms:created>
  <dcterms:modified xsi:type="dcterms:W3CDTF">2019-06-27T02:00:59Z</dcterms:modified>
</cp:coreProperties>
</file>